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sldIdLst>
    <p:sldId id="256" r:id="rId2"/>
    <p:sldId id="257" r:id="rId3"/>
    <p:sldId id="258" r:id="rId4"/>
    <p:sldId id="259" r:id="rId5"/>
    <p:sldId id="260" r:id="rId6"/>
    <p:sldId id="261" r:id="rId7"/>
    <p:sldId id="262"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32767"/>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horzBarState="maximized">
    <p:restoredLeft sz="15987" autoAdjust="0"/>
    <p:restoredTop sz="94660"/>
  </p:normalViewPr>
  <p:slideViewPr>
    <p:cSldViewPr snapToGrid="0">
      <p:cViewPr varScale="1">
        <p:scale>
          <a:sx n="73" d="100"/>
          <a:sy n="73" d="100"/>
        </p:scale>
        <p:origin x="-582" y="-102"/>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bg>
      <p:bgPr>
        <a:solidFill>
          <a:schemeClr val="accent1"/>
        </a:solidFill>
        <a:effectLst/>
      </p:bgPr>
    </p:bg>
    <p:spTree>
      <p:nvGrpSpPr>
        <p:cNvPr id="1" name=""/>
        <p:cNvGrpSpPr/>
        <p:nvPr/>
      </p:nvGrpSpPr>
      <p:grpSpPr>
        <a:xfrm>
          <a:off x="0" y="0"/>
          <a:ext cx="0" cy="0"/>
          <a:chOff x="0" y="0"/>
          <a:chExt cx="0" cy="0"/>
        </a:xfrm>
      </p:grpSpPr>
      <p:sp>
        <p:nvSpPr>
          <p:cNvPr id="11" name="Freeform 6"/>
          <p:cNvSpPr/>
          <p:nvPr/>
        </p:nvSpPr>
        <p:spPr bwMode="auto">
          <a:xfrm>
            <a:off x="3557016" y="630936"/>
            <a:ext cx="5235575" cy="5229225"/>
          </a:xfrm>
          <a:custGeom>
            <a:avLst/>
            <a:gdLst/>
            <a:ahLst/>
            <a:cxnLst/>
            <a:rect l="0" t="0" r="r" b="b"/>
            <a:pathLst>
              <a:path w="3298" h="3294">
                <a:moveTo>
                  <a:pt x="1649" y="0"/>
                </a:moveTo>
                <a:lnTo>
                  <a:pt x="1681" y="3"/>
                </a:lnTo>
                <a:lnTo>
                  <a:pt x="1712" y="11"/>
                </a:lnTo>
                <a:lnTo>
                  <a:pt x="1742" y="23"/>
                </a:lnTo>
                <a:lnTo>
                  <a:pt x="1773" y="38"/>
                </a:lnTo>
                <a:lnTo>
                  <a:pt x="1802" y="55"/>
                </a:lnTo>
                <a:lnTo>
                  <a:pt x="1832" y="73"/>
                </a:lnTo>
                <a:lnTo>
                  <a:pt x="1862" y="89"/>
                </a:lnTo>
                <a:lnTo>
                  <a:pt x="1892" y="105"/>
                </a:lnTo>
                <a:lnTo>
                  <a:pt x="1921" y="117"/>
                </a:lnTo>
                <a:lnTo>
                  <a:pt x="1953" y="125"/>
                </a:lnTo>
                <a:lnTo>
                  <a:pt x="1984" y="129"/>
                </a:lnTo>
                <a:lnTo>
                  <a:pt x="2017" y="129"/>
                </a:lnTo>
                <a:lnTo>
                  <a:pt x="2051" y="127"/>
                </a:lnTo>
                <a:lnTo>
                  <a:pt x="2085" y="123"/>
                </a:lnTo>
                <a:lnTo>
                  <a:pt x="2119" y="118"/>
                </a:lnTo>
                <a:lnTo>
                  <a:pt x="2153" y="114"/>
                </a:lnTo>
                <a:lnTo>
                  <a:pt x="2187" y="111"/>
                </a:lnTo>
                <a:lnTo>
                  <a:pt x="2219" y="112"/>
                </a:lnTo>
                <a:lnTo>
                  <a:pt x="2250" y="116"/>
                </a:lnTo>
                <a:lnTo>
                  <a:pt x="2280" y="125"/>
                </a:lnTo>
                <a:lnTo>
                  <a:pt x="2305" y="138"/>
                </a:lnTo>
                <a:lnTo>
                  <a:pt x="2329" y="155"/>
                </a:lnTo>
                <a:lnTo>
                  <a:pt x="2350" y="175"/>
                </a:lnTo>
                <a:lnTo>
                  <a:pt x="2371" y="198"/>
                </a:lnTo>
                <a:lnTo>
                  <a:pt x="2390" y="222"/>
                </a:lnTo>
                <a:lnTo>
                  <a:pt x="2409" y="247"/>
                </a:lnTo>
                <a:lnTo>
                  <a:pt x="2428" y="272"/>
                </a:lnTo>
                <a:lnTo>
                  <a:pt x="2447" y="296"/>
                </a:lnTo>
                <a:lnTo>
                  <a:pt x="2467" y="319"/>
                </a:lnTo>
                <a:lnTo>
                  <a:pt x="2490" y="339"/>
                </a:lnTo>
                <a:lnTo>
                  <a:pt x="2512" y="357"/>
                </a:lnTo>
                <a:lnTo>
                  <a:pt x="2537" y="371"/>
                </a:lnTo>
                <a:lnTo>
                  <a:pt x="2564" y="383"/>
                </a:lnTo>
                <a:lnTo>
                  <a:pt x="2593" y="393"/>
                </a:lnTo>
                <a:lnTo>
                  <a:pt x="2623" y="402"/>
                </a:lnTo>
                <a:lnTo>
                  <a:pt x="2653" y="410"/>
                </a:lnTo>
                <a:lnTo>
                  <a:pt x="2684" y="418"/>
                </a:lnTo>
                <a:lnTo>
                  <a:pt x="2713" y="427"/>
                </a:lnTo>
                <a:lnTo>
                  <a:pt x="2742" y="437"/>
                </a:lnTo>
                <a:lnTo>
                  <a:pt x="2769" y="449"/>
                </a:lnTo>
                <a:lnTo>
                  <a:pt x="2793" y="464"/>
                </a:lnTo>
                <a:lnTo>
                  <a:pt x="2815" y="482"/>
                </a:lnTo>
                <a:lnTo>
                  <a:pt x="2833" y="504"/>
                </a:lnTo>
                <a:lnTo>
                  <a:pt x="2848" y="528"/>
                </a:lnTo>
                <a:lnTo>
                  <a:pt x="2860" y="555"/>
                </a:lnTo>
                <a:lnTo>
                  <a:pt x="2870" y="584"/>
                </a:lnTo>
                <a:lnTo>
                  <a:pt x="2879" y="613"/>
                </a:lnTo>
                <a:lnTo>
                  <a:pt x="2887" y="644"/>
                </a:lnTo>
                <a:lnTo>
                  <a:pt x="2895" y="674"/>
                </a:lnTo>
                <a:lnTo>
                  <a:pt x="2904" y="704"/>
                </a:lnTo>
                <a:lnTo>
                  <a:pt x="2914" y="733"/>
                </a:lnTo>
                <a:lnTo>
                  <a:pt x="2926" y="760"/>
                </a:lnTo>
                <a:lnTo>
                  <a:pt x="2940" y="785"/>
                </a:lnTo>
                <a:lnTo>
                  <a:pt x="2958" y="807"/>
                </a:lnTo>
                <a:lnTo>
                  <a:pt x="2978" y="830"/>
                </a:lnTo>
                <a:lnTo>
                  <a:pt x="3001" y="850"/>
                </a:lnTo>
                <a:lnTo>
                  <a:pt x="3025" y="869"/>
                </a:lnTo>
                <a:lnTo>
                  <a:pt x="3051" y="888"/>
                </a:lnTo>
                <a:lnTo>
                  <a:pt x="3076" y="907"/>
                </a:lnTo>
                <a:lnTo>
                  <a:pt x="3100" y="926"/>
                </a:lnTo>
                <a:lnTo>
                  <a:pt x="3123" y="947"/>
                </a:lnTo>
                <a:lnTo>
                  <a:pt x="3143" y="968"/>
                </a:lnTo>
                <a:lnTo>
                  <a:pt x="3160" y="992"/>
                </a:lnTo>
                <a:lnTo>
                  <a:pt x="3173" y="1017"/>
                </a:lnTo>
                <a:lnTo>
                  <a:pt x="3182" y="1047"/>
                </a:lnTo>
                <a:lnTo>
                  <a:pt x="3186" y="1078"/>
                </a:lnTo>
                <a:lnTo>
                  <a:pt x="3187" y="1110"/>
                </a:lnTo>
                <a:lnTo>
                  <a:pt x="3184" y="1144"/>
                </a:lnTo>
                <a:lnTo>
                  <a:pt x="3180" y="1178"/>
                </a:lnTo>
                <a:lnTo>
                  <a:pt x="3175" y="1212"/>
                </a:lnTo>
                <a:lnTo>
                  <a:pt x="3171" y="1246"/>
                </a:lnTo>
                <a:lnTo>
                  <a:pt x="3169" y="1280"/>
                </a:lnTo>
                <a:lnTo>
                  <a:pt x="3169" y="1313"/>
                </a:lnTo>
                <a:lnTo>
                  <a:pt x="3173" y="1344"/>
                </a:lnTo>
                <a:lnTo>
                  <a:pt x="3181" y="1375"/>
                </a:lnTo>
                <a:lnTo>
                  <a:pt x="3193" y="1404"/>
                </a:lnTo>
                <a:lnTo>
                  <a:pt x="3209" y="1434"/>
                </a:lnTo>
                <a:lnTo>
                  <a:pt x="3225" y="1464"/>
                </a:lnTo>
                <a:lnTo>
                  <a:pt x="3243" y="1494"/>
                </a:lnTo>
                <a:lnTo>
                  <a:pt x="3260" y="1523"/>
                </a:lnTo>
                <a:lnTo>
                  <a:pt x="3275" y="1554"/>
                </a:lnTo>
                <a:lnTo>
                  <a:pt x="3287" y="1584"/>
                </a:lnTo>
                <a:lnTo>
                  <a:pt x="3295" y="1615"/>
                </a:lnTo>
                <a:lnTo>
                  <a:pt x="3298" y="1647"/>
                </a:lnTo>
                <a:lnTo>
                  <a:pt x="3295" y="1679"/>
                </a:lnTo>
                <a:lnTo>
                  <a:pt x="3287" y="1710"/>
                </a:lnTo>
                <a:lnTo>
                  <a:pt x="3275" y="1740"/>
                </a:lnTo>
                <a:lnTo>
                  <a:pt x="3260" y="1771"/>
                </a:lnTo>
                <a:lnTo>
                  <a:pt x="3243" y="1800"/>
                </a:lnTo>
                <a:lnTo>
                  <a:pt x="3225" y="1830"/>
                </a:lnTo>
                <a:lnTo>
                  <a:pt x="3209" y="1860"/>
                </a:lnTo>
                <a:lnTo>
                  <a:pt x="3193" y="1890"/>
                </a:lnTo>
                <a:lnTo>
                  <a:pt x="3181" y="1919"/>
                </a:lnTo>
                <a:lnTo>
                  <a:pt x="3173" y="1950"/>
                </a:lnTo>
                <a:lnTo>
                  <a:pt x="3169" y="1981"/>
                </a:lnTo>
                <a:lnTo>
                  <a:pt x="3169" y="2014"/>
                </a:lnTo>
                <a:lnTo>
                  <a:pt x="3171" y="2048"/>
                </a:lnTo>
                <a:lnTo>
                  <a:pt x="3175" y="2082"/>
                </a:lnTo>
                <a:lnTo>
                  <a:pt x="3180" y="2116"/>
                </a:lnTo>
                <a:lnTo>
                  <a:pt x="3184" y="2150"/>
                </a:lnTo>
                <a:lnTo>
                  <a:pt x="3187" y="2184"/>
                </a:lnTo>
                <a:lnTo>
                  <a:pt x="3186" y="2216"/>
                </a:lnTo>
                <a:lnTo>
                  <a:pt x="3182" y="2247"/>
                </a:lnTo>
                <a:lnTo>
                  <a:pt x="3173" y="2277"/>
                </a:lnTo>
                <a:lnTo>
                  <a:pt x="3160" y="2302"/>
                </a:lnTo>
                <a:lnTo>
                  <a:pt x="3143" y="2326"/>
                </a:lnTo>
                <a:lnTo>
                  <a:pt x="3123" y="2347"/>
                </a:lnTo>
                <a:lnTo>
                  <a:pt x="3100" y="2368"/>
                </a:lnTo>
                <a:lnTo>
                  <a:pt x="3076" y="2387"/>
                </a:lnTo>
                <a:lnTo>
                  <a:pt x="3051" y="2406"/>
                </a:lnTo>
                <a:lnTo>
                  <a:pt x="3025" y="2425"/>
                </a:lnTo>
                <a:lnTo>
                  <a:pt x="3001" y="2444"/>
                </a:lnTo>
                <a:lnTo>
                  <a:pt x="2978" y="2464"/>
                </a:lnTo>
                <a:lnTo>
                  <a:pt x="2958" y="2487"/>
                </a:lnTo>
                <a:lnTo>
                  <a:pt x="2940" y="2509"/>
                </a:lnTo>
                <a:lnTo>
                  <a:pt x="2926" y="2534"/>
                </a:lnTo>
                <a:lnTo>
                  <a:pt x="2914" y="2561"/>
                </a:lnTo>
                <a:lnTo>
                  <a:pt x="2904" y="2590"/>
                </a:lnTo>
                <a:lnTo>
                  <a:pt x="2895" y="2620"/>
                </a:lnTo>
                <a:lnTo>
                  <a:pt x="2887" y="2650"/>
                </a:lnTo>
                <a:lnTo>
                  <a:pt x="2879" y="2681"/>
                </a:lnTo>
                <a:lnTo>
                  <a:pt x="2870" y="2710"/>
                </a:lnTo>
                <a:lnTo>
                  <a:pt x="2860" y="2739"/>
                </a:lnTo>
                <a:lnTo>
                  <a:pt x="2848" y="2766"/>
                </a:lnTo>
                <a:lnTo>
                  <a:pt x="2833" y="2790"/>
                </a:lnTo>
                <a:lnTo>
                  <a:pt x="2815" y="2812"/>
                </a:lnTo>
                <a:lnTo>
                  <a:pt x="2793" y="2830"/>
                </a:lnTo>
                <a:lnTo>
                  <a:pt x="2769" y="2845"/>
                </a:lnTo>
                <a:lnTo>
                  <a:pt x="2742" y="2857"/>
                </a:lnTo>
                <a:lnTo>
                  <a:pt x="2713" y="2867"/>
                </a:lnTo>
                <a:lnTo>
                  <a:pt x="2684" y="2876"/>
                </a:lnTo>
                <a:lnTo>
                  <a:pt x="2653" y="2884"/>
                </a:lnTo>
                <a:lnTo>
                  <a:pt x="2623" y="2892"/>
                </a:lnTo>
                <a:lnTo>
                  <a:pt x="2593" y="2901"/>
                </a:lnTo>
                <a:lnTo>
                  <a:pt x="2564" y="2911"/>
                </a:lnTo>
                <a:lnTo>
                  <a:pt x="2537" y="2923"/>
                </a:lnTo>
                <a:lnTo>
                  <a:pt x="2512" y="2937"/>
                </a:lnTo>
                <a:lnTo>
                  <a:pt x="2490" y="2955"/>
                </a:lnTo>
                <a:lnTo>
                  <a:pt x="2467" y="2975"/>
                </a:lnTo>
                <a:lnTo>
                  <a:pt x="2447" y="2998"/>
                </a:lnTo>
                <a:lnTo>
                  <a:pt x="2428" y="3022"/>
                </a:lnTo>
                <a:lnTo>
                  <a:pt x="2409" y="3047"/>
                </a:lnTo>
                <a:lnTo>
                  <a:pt x="2390" y="3072"/>
                </a:lnTo>
                <a:lnTo>
                  <a:pt x="2371" y="3096"/>
                </a:lnTo>
                <a:lnTo>
                  <a:pt x="2350" y="3119"/>
                </a:lnTo>
                <a:lnTo>
                  <a:pt x="2329" y="3139"/>
                </a:lnTo>
                <a:lnTo>
                  <a:pt x="2305" y="3156"/>
                </a:lnTo>
                <a:lnTo>
                  <a:pt x="2280" y="3169"/>
                </a:lnTo>
                <a:lnTo>
                  <a:pt x="2250" y="3178"/>
                </a:lnTo>
                <a:lnTo>
                  <a:pt x="2219" y="3182"/>
                </a:lnTo>
                <a:lnTo>
                  <a:pt x="2187" y="3183"/>
                </a:lnTo>
                <a:lnTo>
                  <a:pt x="2153" y="3180"/>
                </a:lnTo>
                <a:lnTo>
                  <a:pt x="2119" y="3176"/>
                </a:lnTo>
                <a:lnTo>
                  <a:pt x="2085" y="3171"/>
                </a:lnTo>
                <a:lnTo>
                  <a:pt x="2051" y="3167"/>
                </a:lnTo>
                <a:lnTo>
                  <a:pt x="2017" y="3165"/>
                </a:lnTo>
                <a:lnTo>
                  <a:pt x="1984" y="3165"/>
                </a:lnTo>
                <a:lnTo>
                  <a:pt x="1953" y="3169"/>
                </a:lnTo>
                <a:lnTo>
                  <a:pt x="1921" y="3177"/>
                </a:lnTo>
                <a:lnTo>
                  <a:pt x="1892" y="3189"/>
                </a:lnTo>
                <a:lnTo>
                  <a:pt x="1862" y="3205"/>
                </a:lnTo>
                <a:lnTo>
                  <a:pt x="1832" y="3221"/>
                </a:lnTo>
                <a:lnTo>
                  <a:pt x="1802" y="3239"/>
                </a:lnTo>
                <a:lnTo>
                  <a:pt x="1773" y="3256"/>
                </a:lnTo>
                <a:lnTo>
                  <a:pt x="1742" y="3271"/>
                </a:lnTo>
                <a:lnTo>
                  <a:pt x="1712" y="3283"/>
                </a:lnTo>
                <a:lnTo>
                  <a:pt x="1681" y="3291"/>
                </a:lnTo>
                <a:lnTo>
                  <a:pt x="1649" y="3294"/>
                </a:lnTo>
                <a:lnTo>
                  <a:pt x="1617" y="3291"/>
                </a:lnTo>
                <a:lnTo>
                  <a:pt x="1586" y="3283"/>
                </a:lnTo>
                <a:lnTo>
                  <a:pt x="1556" y="3271"/>
                </a:lnTo>
                <a:lnTo>
                  <a:pt x="1525" y="3256"/>
                </a:lnTo>
                <a:lnTo>
                  <a:pt x="1496" y="3239"/>
                </a:lnTo>
                <a:lnTo>
                  <a:pt x="1466" y="3221"/>
                </a:lnTo>
                <a:lnTo>
                  <a:pt x="1436" y="3205"/>
                </a:lnTo>
                <a:lnTo>
                  <a:pt x="1406" y="3189"/>
                </a:lnTo>
                <a:lnTo>
                  <a:pt x="1376" y="3177"/>
                </a:lnTo>
                <a:lnTo>
                  <a:pt x="1345" y="3169"/>
                </a:lnTo>
                <a:lnTo>
                  <a:pt x="1314" y="3165"/>
                </a:lnTo>
                <a:lnTo>
                  <a:pt x="1281" y="3165"/>
                </a:lnTo>
                <a:lnTo>
                  <a:pt x="1247" y="3167"/>
                </a:lnTo>
                <a:lnTo>
                  <a:pt x="1213" y="3171"/>
                </a:lnTo>
                <a:lnTo>
                  <a:pt x="1179" y="3176"/>
                </a:lnTo>
                <a:lnTo>
                  <a:pt x="1145" y="3180"/>
                </a:lnTo>
                <a:lnTo>
                  <a:pt x="1111" y="3183"/>
                </a:lnTo>
                <a:lnTo>
                  <a:pt x="1079" y="3182"/>
                </a:lnTo>
                <a:lnTo>
                  <a:pt x="1048" y="3178"/>
                </a:lnTo>
                <a:lnTo>
                  <a:pt x="1018" y="3169"/>
                </a:lnTo>
                <a:lnTo>
                  <a:pt x="993" y="3156"/>
                </a:lnTo>
                <a:lnTo>
                  <a:pt x="969" y="3139"/>
                </a:lnTo>
                <a:lnTo>
                  <a:pt x="948" y="3119"/>
                </a:lnTo>
                <a:lnTo>
                  <a:pt x="927" y="3096"/>
                </a:lnTo>
                <a:lnTo>
                  <a:pt x="908" y="3072"/>
                </a:lnTo>
                <a:lnTo>
                  <a:pt x="889" y="3047"/>
                </a:lnTo>
                <a:lnTo>
                  <a:pt x="870" y="3022"/>
                </a:lnTo>
                <a:lnTo>
                  <a:pt x="851" y="2998"/>
                </a:lnTo>
                <a:lnTo>
                  <a:pt x="831" y="2975"/>
                </a:lnTo>
                <a:lnTo>
                  <a:pt x="808" y="2955"/>
                </a:lnTo>
                <a:lnTo>
                  <a:pt x="786" y="2937"/>
                </a:lnTo>
                <a:lnTo>
                  <a:pt x="761" y="2923"/>
                </a:lnTo>
                <a:lnTo>
                  <a:pt x="734" y="2911"/>
                </a:lnTo>
                <a:lnTo>
                  <a:pt x="705" y="2901"/>
                </a:lnTo>
                <a:lnTo>
                  <a:pt x="675" y="2892"/>
                </a:lnTo>
                <a:lnTo>
                  <a:pt x="645" y="2884"/>
                </a:lnTo>
                <a:lnTo>
                  <a:pt x="614" y="2876"/>
                </a:lnTo>
                <a:lnTo>
                  <a:pt x="585" y="2867"/>
                </a:lnTo>
                <a:lnTo>
                  <a:pt x="556" y="2857"/>
                </a:lnTo>
                <a:lnTo>
                  <a:pt x="529" y="2845"/>
                </a:lnTo>
                <a:lnTo>
                  <a:pt x="505" y="2830"/>
                </a:lnTo>
                <a:lnTo>
                  <a:pt x="483" y="2812"/>
                </a:lnTo>
                <a:lnTo>
                  <a:pt x="465" y="2790"/>
                </a:lnTo>
                <a:lnTo>
                  <a:pt x="450" y="2766"/>
                </a:lnTo>
                <a:lnTo>
                  <a:pt x="438" y="2739"/>
                </a:lnTo>
                <a:lnTo>
                  <a:pt x="428" y="2710"/>
                </a:lnTo>
                <a:lnTo>
                  <a:pt x="419" y="2681"/>
                </a:lnTo>
                <a:lnTo>
                  <a:pt x="411" y="2650"/>
                </a:lnTo>
                <a:lnTo>
                  <a:pt x="403" y="2620"/>
                </a:lnTo>
                <a:lnTo>
                  <a:pt x="394" y="2590"/>
                </a:lnTo>
                <a:lnTo>
                  <a:pt x="384" y="2561"/>
                </a:lnTo>
                <a:lnTo>
                  <a:pt x="372" y="2534"/>
                </a:lnTo>
                <a:lnTo>
                  <a:pt x="358" y="2509"/>
                </a:lnTo>
                <a:lnTo>
                  <a:pt x="340" y="2487"/>
                </a:lnTo>
                <a:lnTo>
                  <a:pt x="320" y="2464"/>
                </a:lnTo>
                <a:lnTo>
                  <a:pt x="297" y="2444"/>
                </a:lnTo>
                <a:lnTo>
                  <a:pt x="272" y="2425"/>
                </a:lnTo>
                <a:lnTo>
                  <a:pt x="247" y="2406"/>
                </a:lnTo>
                <a:lnTo>
                  <a:pt x="222" y="2387"/>
                </a:lnTo>
                <a:lnTo>
                  <a:pt x="198" y="2368"/>
                </a:lnTo>
                <a:lnTo>
                  <a:pt x="175" y="2347"/>
                </a:lnTo>
                <a:lnTo>
                  <a:pt x="155" y="2326"/>
                </a:lnTo>
                <a:lnTo>
                  <a:pt x="138" y="2302"/>
                </a:lnTo>
                <a:lnTo>
                  <a:pt x="125" y="2277"/>
                </a:lnTo>
                <a:lnTo>
                  <a:pt x="116" y="2247"/>
                </a:lnTo>
                <a:lnTo>
                  <a:pt x="112" y="2216"/>
                </a:lnTo>
                <a:lnTo>
                  <a:pt x="111" y="2184"/>
                </a:lnTo>
                <a:lnTo>
                  <a:pt x="114" y="2150"/>
                </a:lnTo>
                <a:lnTo>
                  <a:pt x="118" y="2116"/>
                </a:lnTo>
                <a:lnTo>
                  <a:pt x="123" y="2082"/>
                </a:lnTo>
                <a:lnTo>
                  <a:pt x="127" y="2048"/>
                </a:lnTo>
                <a:lnTo>
                  <a:pt x="129" y="2014"/>
                </a:lnTo>
                <a:lnTo>
                  <a:pt x="129" y="1981"/>
                </a:lnTo>
                <a:lnTo>
                  <a:pt x="125" y="1950"/>
                </a:lnTo>
                <a:lnTo>
                  <a:pt x="117" y="1919"/>
                </a:lnTo>
                <a:lnTo>
                  <a:pt x="105" y="1890"/>
                </a:lnTo>
                <a:lnTo>
                  <a:pt x="90" y="1860"/>
                </a:lnTo>
                <a:lnTo>
                  <a:pt x="73" y="1830"/>
                </a:lnTo>
                <a:lnTo>
                  <a:pt x="55" y="1800"/>
                </a:lnTo>
                <a:lnTo>
                  <a:pt x="38" y="1771"/>
                </a:lnTo>
                <a:lnTo>
                  <a:pt x="23" y="1740"/>
                </a:lnTo>
                <a:lnTo>
                  <a:pt x="11" y="1710"/>
                </a:lnTo>
                <a:lnTo>
                  <a:pt x="3" y="1679"/>
                </a:lnTo>
                <a:lnTo>
                  <a:pt x="0" y="1647"/>
                </a:lnTo>
                <a:lnTo>
                  <a:pt x="3" y="1615"/>
                </a:lnTo>
                <a:lnTo>
                  <a:pt x="11" y="1584"/>
                </a:lnTo>
                <a:lnTo>
                  <a:pt x="23" y="1554"/>
                </a:lnTo>
                <a:lnTo>
                  <a:pt x="38" y="1523"/>
                </a:lnTo>
                <a:lnTo>
                  <a:pt x="55" y="1494"/>
                </a:lnTo>
                <a:lnTo>
                  <a:pt x="73" y="1464"/>
                </a:lnTo>
                <a:lnTo>
                  <a:pt x="90" y="1434"/>
                </a:lnTo>
                <a:lnTo>
                  <a:pt x="105" y="1404"/>
                </a:lnTo>
                <a:lnTo>
                  <a:pt x="117" y="1375"/>
                </a:lnTo>
                <a:lnTo>
                  <a:pt x="125" y="1344"/>
                </a:lnTo>
                <a:lnTo>
                  <a:pt x="129" y="1313"/>
                </a:lnTo>
                <a:lnTo>
                  <a:pt x="129" y="1280"/>
                </a:lnTo>
                <a:lnTo>
                  <a:pt x="127" y="1246"/>
                </a:lnTo>
                <a:lnTo>
                  <a:pt x="123" y="1212"/>
                </a:lnTo>
                <a:lnTo>
                  <a:pt x="118" y="1178"/>
                </a:lnTo>
                <a:lnTo>
                  <a:pt x="114" y="1144"/>
                </a:lnTo>
                <a:lnTo>
                  <a:pt x="111" y="1110"/>
                </a:lnTo>
                <a:lnTo>
                  <a:pt x="112" y="1078"/>
                </a:lnTo>
                <a:lnTo>
                  <a:pt x="116" y="1047"/>
                </a:lnTo>
                <a:lnTo>
                  <a:pt x="125" y="1017"/>
                </a:lnTo>
                <a:lnTo>
                  <a:pt x="138" y="992"/>
                </a:lnTo>
                <a:lnTo>
                  <a:pt x="155" y="968"/>
                </a:lnTo>
                <a:lnTo>
                  <a:pt x="175" y="947"/>
                </a:lnTo>
                <a:lnTo>
                  <a:pt x="198" y="926"/>
                </a:lnTo>
                <a:lnTo>
                  <a:pt x="222" y="907"/>
                </a:lnTo>
                <a:lnTo>
                  <a:pt x="247" y="888"/>
                </a:lnTo>
                <a:lnTo>
                  <a:pt x="272" y="869"/>
                </a:lnTo>
                <a:lnTo>
                  <a:pt x="297" y="850"/>
                </a:lnTo>
                <a:lnTo>
                  <a:pt x="320" y="830"/>
                </a:lnTo>
                <a:lnTo>
                  <a:pt x="340" y="807"/>
                </a:lnTo>
                <a:lnTo>
                  <a:pt x="358" y="785"/>
                </a:lnTo>
                <a:lnTo>
                  <a:pt x="372" y="760"/>
                </a:lnTo>
                <a:lnTo>
                  <a:pt x="384" y="733"/>
                </a:lnTo>
                <a:lnTo>
                  <a:pt x="394" y="704"/>
                </a:lnTo>
                <a:lnTo>
                  <a:pt x="403" y="674"/>
                </a:lnTo>
                <a:lnTo>
                  <a:pt x="411" y="644"/>
                </a:lnTo>
                <a:lnTo>
                  <a:pt x="419" y="613"/>
                </a:lnTo>
                <a:lnTo>
                  <a:pt x="428" y="584"/>
                </a:lnTo>
                <a:lnTo>
                  <a:pt x="438" y="555"/>
                </a:lnTo>
                <a:lnTo>
                  <a:pt x="450" y="528"/>
                </a:lnTo>
                <a:lnTo>
                  <a:pt x="465" y="504"/>
                </a:lnTo>
                <a:lnTo>
                  <a:pt x="483" y="482"/>
                </a:lnTo>
                <a:lnTo>
                  <a:pt x="505" y="464"/>
                </a:lnTo>
                <a:lnTo>
                  <a:pt x="529" y="449"/>
                </a:lnTo>
                <a:lnTo>
                  <a:pt x="556" y="437"/>
                </a:lnTo>
                <a:lnTo>
                  <a:pt x="585" y="427"/>
                </a:lnTo>
                <a:lnTo>
                  <a:pt x="614" y="418"/>
                </a:lnTo>
                <a:lnTo>
                  <a:pt x="645" y="410"/>
                </a:lnTo>
                <a:lnTo>
                  <a:pt x="675" y="402"/>
                </a:lnTo>
                <a:lnTo>
                  <a:pt x="705" y="393"/>
                </a:lnTo>
                <a:lnTo>
                  <a:pt x="734" y="383"/>
                </a:lnTo>
                <a:lnTo>
                  <a:pt x="761" y="371"/>
                </a:lnTo>
                <a:lnTo>
                  <a:pt x="786" y="357"/>
                </a:lnTo>
                <a:lnTo>
                  <a:pt x="808" y="339"/>
                </a:lnTo>
                <a:lnTo>
                  <a:pt x="831" y="319"/>
                </a:lnTo>
                <a:lnTo>
                  <a:pt x="851" y="296"/>
                </a:lnTo>
                <a:lnTo>
                  <a:pt x="870" y="272"/>
                </a:lnTo>
                <a:lnTo>
                  <a:pt x="889" y="247"/>
                </a:lnTo>
                <a:lnTo>
                  <a:pt x="908" y="222"/>
                </a:lnTo>
                <a:lnTo>
                  <a:pt x="927" y="198"/>
                </a:lnTo>
                <a:lnTo>
                  <a:pt x="948" y="175"/>
                </a:lnTo>
                <a:lnTo>
                  <a:pt x="969" y="155"/>
                </a:lnTo>
                <a:lnTo>
                  <a:pt x="993" y="138"/>
                </a:lnTo>
                <a:lnTo>
                  <a:pt x="1018" y="125"/>
                </a:lnTo>
                <a:lnTo>
                  <a:pt x="1048" y="116"/>
                </a:lnTo>
                <a:lnTo>
                  <a:pt x="1079" y="112"/>
                </a:lnTo>
                <a:lnTo>
                  <a:pt x="1111" y="111"/>
                </a:lnTo>
                <a:lnTo>
                  <a:pt x="1145" y="114"/>
                </a:lnTo>
                <a:lnTo>
                  <a:pt x="1179" y="118"/>
                </a:lnTo>
                <a:lnTo>
                  <a:pt x="1213" y="123"/>
                </a:lnTo>
                <a:lnTo>
                  <a:pt x="1247" y="127"/>
                </a:lnTo>
                <a:lnTo>
                  <a:pt x="1281" y="129"/>
                </a:lnTo>
                <a:lnTo>
                  <a:pt x="1314" y="129"/>
                </a:lnTo>
                <a:lnTo>
                  <a:pt x="1345" y="125"/>
                </a:lnTo>
                <a:lnTo>
                  <a:pt x="1376" y="117"/>
                </a:lnTo>
                <a:lnTo>
                  <a:pt x="1406" y="105"/>
                </a:lnTo>
                <a:lnTo>
                  <a:pt x="1436" y="89"/>
                </a:lnTo>
                <a:lnTo>
                  <a:pt x="1466" y="73"/>
                </a:lnTo>
                <a:lnTo>
                  <a:pt x="1496" y="55"/>
                </a:lnTo>
                <a:lnTo>
                  <a:pt x="1525" y="38"/>
                </a:lnTo>
                <a:lnTo>
                  <a:pt x="1556" y="23"/>
                </a:lnTo>
                <a:lnTo>
                  <a:pt x="1586" y="11"/>
                </a:lnTo>
                <a:lnTo>
                  <a:pt x="1617" y="3"/>
                </a:lnTo>
                <a:lnTo>
                  <a:pt x="1649" y="0"/>
                </a:lnTo>
                <a:close/>
              </a:path>
            </a:pathLst>
          </a:custGeom>
          <a:solidFill>
            <a:schemeClr val="bg2"/>
          </a:solidFill>
          <a:ln w="0">
            <a:noFill/>
            <a:prstDash val="solid"/>
            <a:round/>
            <a:headEnd/>
            <a:tailEnd/>
          </a:ln>
        </p:spPr>
      </p:sp>
      <p:sp>
        <p:nvSpPr>
          <p:cNvPr id="2" name="Title 1"/>
          <p:cNvSpPr>
            <a:spLocks noGrp="1"/>
          </p:cNvSpPr>
          <p:nvPr>
            <p:ph type="ctrTitle"/>
          </p:nvPr>
        </p:nvSpPr>
        <p:spPr>
          <a:xfrm>
            <a:off x="1078523" y="1098388"/>
            <a:ext cx="10318418" cy="4394988"/>
          </a:xfrm>
        </p:spPr>
        <p:txBody>
          <a:bodyPr anchor="ctr">
            <a:noAutofit/>
          </a:bodyPr>
          <a:lstStyle>
            <a:lvl1pPr algn="ctr">
              <a:defRPr sz="10000" spc="800" baseline="0"/>
            </a:lvl1pPr>
          </a:lstStyle>
          <a:p>
            <a:r>
              <a:rPr lang="fr-FR"/>
              <a:t>Modifiez le style du titre</a:t>
            </a:r>
            <a:endParaRPr lang="en-US" dirty="0"/>
          </a:p>
        </p:txBody>
      </p:sp>
      <p:sp>
        <p:nvSpPr>
          <p:cNvPr id="3" name="Subtitle 2"/>
          <p:cNvSpPr>
            <a:spLocks noGrp="1"/>
          </p:cNvSpPr>
          <p:nvPr>
            <p:ph type="subTitle" idx="1"/>
          </p:nvPr>
        </p:nvSpPr>
        <p:spPr>
          <a:xfrm>
            <a:off x="2215045" y="5979196"/>
            <a:ext cx="8045373" cy="742279"/>
          </a:xfrm>
        </p:spPr>
        <p:txBody>
          <a:bodyPr anchor="t">
            <a:normAutofit/>
          </a:bodyPr>
          <a:lstStyle>
            <a:lvl1pPr marL="0" indent="0" algn="ctr">
              <a:lnSpc>
                <a:spcPct val="100000"/>
              </a:lnSpc>
              <a:buNone/>
              <a:defRPr sz="2000" b="1" i="0" cap="all" spc="400"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endParaRPr lang="en-US" dirty="0"/>
          </a:p>
        </p:txBody>
      </p:sp>
      <p:sp>
        <p:nvSpPr>
          <p:cNvPr id="4" name="Date Placeholder 3"/>
          <p:cNvSpPr>
            <a:spLocks noGrp="1"/>
          </p:cNvSpPr>
          <p:nvPr>
            <p:ph type="dt" sz="half" idx="10"/>
          </p:nvPr>
        </p:nvSpPr>
        <p:spPr>
          <a:xfrm>
            <a:off x="1078523" y="6375679"/>
            <a:ext cx="2329722" cy="348462"/>
          </a:xfrm>
        </p:spPr>
        <p:txBody>
          <a:bodyPr/>
          <a:lstStyle>
            <a:lvl1pPr>
              <a:defRPr baseline="0">
                <a:solidFill>
                  <a:schemeClr val="accent1">
                    <a:lumMod val="50000"/>
                  </a:schemeClr>
                </a:solidFill>
              </a:defRPr>
            </a:lvl1pPr>
          </a:lstStyle>
          <a:p>
            <a:fld id="{DA3125C6-6147-41A3-A6E0-D3D727B79317}" type="datetimeFigureOut">
              <a:rPr lang="fr-FR" smtClean="0"/>
              <a:pPr/>
              <a:t>27/09/2023</a:t>
            </a:fld>
            <a:endParaRPr lang="fr-FR"/>
          </a:p>
        </p:txBody>
      </p:sp>
      <p:sp>
        <p:nvSpPr>
          <p:cNvPr id="5" name="Footer Placeholder 4"/>
          <p:cNvSpPr>
            <a:spLocks noGrp="1"/>
          </p:cNvSpPr>
          <p:nvPr>
            <p:ph type="ftr" sz="quarter" idx="11"/>
          </p:nvPr>
        </p:nvSpPr>
        <p:spPr>
          <a:xfrm>
            <a:off x="4180332" y="6375679"/>
            <a:ext cx="4114800" cy="345796"/>
          </a:xfrm>
        </p:spPr>
        <p:txBody>
          <a:bodyPr/>
          <a:lstStyle>
            <a:lvl1pPr>
              <a:defRPr baseline="0">
                <a:solidFill>
                  <a:schemeClr val="accent1">
                    <a:lumMod val="50000"/>
                  </a:schemeClr>
                </a:solidFill>
              </a:defRPr>
            </a:lvl1pPr>
          </a:lstStyle>
          <a:p>
            <a:endParaRPr lang="fr-FR"/>
          </a:p>
        </p:txBody>
      </p:sp>
      <p:sp>
        <p:nvSpPr>
          <p:cNvPr id="6" name="Slide Number Placeholder 5"/>
          <p:cNvSpPr>
            <a:spLocks noGrp="1"/>
          </p:cNvSpPr>
          <p:nvPr>
            <p:ph type="sldNum" sz="quarter" idx="12"/>
          </p:nvPr>
        </p:nvSpPr>
        <p:spPr>
          <a:xfrm>
            <a:off x="9067218" y="6375679"/>
            <a:ext cx="2329723" cy="345796"/>
          </a:xfrm>
        </p:spPr>
        <p:txBody>
          <a:bodyPr/>
          <a:lstStyle>
            <a:lvl1pPr>
              <a:defRPr baseline="0">
                <a:solidFill>
                  <a:schemeClr val="accent1">
                    <a:lumMod val="50000"/>
                  </a:schemeClr>
                </a:solidFill>
              </a:defRPr>
            </a:lvl1pPr>
          </a:lstStyle>
          <a:p>
            <a:fld id="{F40D5046-A1BD-4F8F-BD3C-C9832C68F445}" type="slidenum">
              <a:rPr lang="fr-FR" smtClean="0"/>
              <a:pPr/>
              <a:t>‹N°›</a:t>
            </a:fld>
            <a:endParaRPr lang="fr-FR"/>
          </a:p>
        </p:txBody>
      </p:sp>
      <p:sp>
        <p:nvSpPr>
          <p:cNvPr id="13" name="Rectangle 12"/>
          <p:cNvSpPr/>
          <p:nvPr/>
        </p:nvSpPr>
        <p:spPr>
          <a:xfrm>
            <a:off x="0" y="0"/>
            <a:ext cx="283464"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 xmlns:p14="http://schemas.microsoft.com/office/powerpoint/2010/main" val="12502140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DA3125C6-6147-41A3-A6E0-D3D727B79317}" type="datetimeFigureOut">
              <a:rPr lang="fr-FR" smtClean="0"/>
              <a:pPr/>
              <a:t>27/09/2023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F40D5046-A1BD-4F8F-BD3C-C9832C68F445}" type="slidenum">
              <a:rPr lang="fr-FR" smtClean="0"/>
              <a:pPr/>
              <a:t>‹N°›</a:t>
            </a:fld>
            <a:endParaRPr lang="fr-FR"/>
          </a:p>
        </p:txBody>
      </p:sp>
    </p:spTree>
    <p:extLst>
      <p:ext uri="{BB962C8B-B14F-4D97-AF65-F5344CB8AC3E}">
        <p14:creationId xmlns="" xmlns:p14="http://schemas.microsoft.com/office/powerpoint/2010/main" val="12109454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066321" y="382386"/>
            <a:ext cx="1492132" cy="5600404"/>
          </a:xfrm>
        </p:spPr>
        <p:txBody>
          <a:bodyPr vert="eaVert"/>
          <a:lstStyle/>
          <a:p>
            <a:r>
              <a:rPr lang="fr-FR"/>
              <a:t>Modifiez le style du titre</a:t>
            </a:r>
            <a:endParaRPr lang="en-US" dirty="0"/>
          </a:p>
        </p:txBody>
      </p:sp>
      <p:sp>
        <p:nvSpPr>
          <p:cNvPr id="3" name="Vertical Text Placeholder 2"/>
          <p:cNvSpPr>
            <a:spLocks noGrp="1"/>
          </p:cNvSpPr>
          <p:nvPr>
            <p:ph type="body" orient="vert" idx="1"/>
          </p:nvPr>
        </p:nvSpPr>
        <p:spPr>
          <a:xfrm>
            <a:off x="1257300" y="382385"/>
            <a:ext cx="8392585" cy="5600405"/>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DA3125C6-6147-41A3-A6E0-D3D727B79317}" type="datetimeFigureOut">
              <a:rPr lang="fr-FR" smtClean="0"/>
              <a:pPr/>
              <a:t>27/09/2023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F40D5046-A1BD-4F8F-BD3C-C9832C68F445}" type="slidenum">
              <a:rPr lang="fr-FR" smtClean="0"/>
              <a:pPr/>
              <a:t>‹N°›</a:t>
            </a:fld>
            <a:endParaRPr lang="fr-FR"/>
          </a:p>
        </p:txBody>
      </p:sp>
    </p:spTree>
    <p:extLst>
      <p:ext uri="{BB962C8B-B14F-4D97-AF65-F5344CB8AC3E}">
        <p14:creationId xmlns="" xmlns:p14="http://schemas.microsoft.com/office/powerpoint/2010/main" val="8538139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DA3125C6-6147-41A3-A6E0-D3D727B79317}" type="datetimeFigureOut">
              <a:rPr lang="fr-FR" smtClean="0"/>
              <a:pPr/>
              <a:t>27/09/2023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F40D5046-A1BD-4F8F-BD3C-C9832C68F445}" type="slidenum">
              <a:rPr lang="fr-FR" smtClean="0"/>
              <a:pPr/>
              <a:t>‹N°›</a:t>
            </a:fld>
            <a:endParaRPr lang="fr-FR"/>
          </a:p>
        </p:txBody>
      </p:sp>
    </p:spTree>
    <p:extLst>
      <p:ext uri="{BB962C8B-B14F-4D97-AF65-F5344CB8AC3E}">
        <p14:creationId xmlns="" xmlns:p14="http://schemas.microsoft.com/office/powerpoint/2010/main" val="15733485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242929" y="1073888"/>
            <a:ext cx="8187071" cy="4064627"/>
          </a:xfrm>
        </p:spPr>
        <p:txBody>
          <a:bodyPr anchor="b">
            <a:normAutofit/>
          </a:bodyPr>
          <a:lstStyle>
            <a:lvl1pPr>
              <a:defRPr sz="8400" spc="800" baseline="0">
                <a:solidFill>
                  <a:schemeClr val="tx2"/>
                </a:solidFill>
              </a:defRPr>
            </a:lvl1pPr>
          </a:lstStyle>
          <a:p>
            <a:r>
              <a:rPr lang="fr-FR"/>
              <a:t>Modifiez le style du titre</a:t>
            </a:r>
            <a:endParaRPr lang="en-US" dirty="0"/>
          </a:p>
        </p:txBody>
      </p:sp>
      <p:sp>
        <p:nvSpPr>
          <p:cNvPr id="3" name="Text Placeholder 2"/>
          <p:cNvSpPr>
            <a:spLocks noGrp="1"/>
          </p:cNvSpPr>
          <p:nvPr>
            <p:ph type="body" idx="1"/>
          </p:nvPr>
        </p:nvSpPr>
        <p:spPr>
          <a:xfrm>
            <a:off x="3242930" y="5159781"/>
            <a:ext cx="7017488" cy="951135"/>
          </a:xfrm>
        </p:spPr>
        <p:txBody>
          <a:bodyPr>
            <a:normAutofit/>
          </a:bodyPr>
          <a:lstStyle>
            <a:lvl1pPr marL="0" indent="0">
              <a:lnSpc>
                <a:spcPct val="100000"/>
              </a:lnSpc>
              <a:buNone/>
              <a:defRPr sz="2000" b="1" i="0" cap="all" spc="400" baseline="0">
                <a:solidFill>
                  <a:schemeClr val="accent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a:xfrm>
            <a:off x="3236546" y="6375679"/>
            <a:ext cx="1493947" cy="348462"/>
          </a:xfrm>
        </p:spPr>
        <p:txBody>
          <a:bodyPr/>
          <a:lstStyle>
            <a:lvl1pPr>
              <a:defRPr baseline="0">
                <a:solidFill>
                  <a:schemeClr val="tx2"/>
                </a:solidFill>
              </a:defRPr>
            </a:lvl1pPr>
          </a:lstStyle>
          <a:p>
            <a:fld id="{DA3125C6-6147-41A3-A6E0-D3D727B79317}" type="datetimeFigureOut">
              <a:rPr lang="fr-FR" smtClean="0"/>
              <a:pPr/>
              <a:t>27/09/2023</a:t>
            </a:fld>
            <a:endParaRPr lang="fr-FR"/>
          </a:p>
        </p:txBody>
      </p:sp>
      <p:sp>
        <p:nvSpPr>
          <p:cNvPr id="5" name="Footer Placeholder 4"/>
          <p:cNvSpPr>
            <a:spLocks noGrp="1"/>
          </p:cNvSpPr>
          <p:nvPr>
            <p:ph type="ftr" sz="quarter" idx="11"/>
          </p:nvPr>
        </p:nvSpPr>
        <p:spPr>
          <a:xfrm>
            <a:off x="5279064" y="6375679"/>
            <a:ext cx="4114800" cy="345796"/>
          </a:xfrm>
        </p:spPr>
        <p:txBody>
          <a:bodyPr/>
          <a:lstStyle>
            <a:lvl1pPr>
              <a:defRPr baseline="0">
                <a:solidFill>
                  <a:schemeClr val="tx2"/>
                </a:solidFill>
              </a:defRPr>
            </a:lvl1pPr>
          </a:lstStyle>
          <a:p>
            <a:endParaRPr lang="fr-FR"/>
          </a:p>
        </p:txBody>
      </p:sp>
      <p:sp>
        <p:nvSpPr>
          <p:cNvPr id="6" name="Slide Number Placeholder 5"/>
          <p:cNvSpPr>
            <a:spLocks noGrp="1"/>
          </p:cNvSpPr>
          <p:nvPr>
            <p:ph type="sldNum" sz="quarter" idx="12"/>
          </p:nvPr>
        </p:nvSpPr>
        <p:spPr>
          <a:xfrm>
            <a:off x="9942434" y="6375679"/>
            <a:ext cx="1487566" cy="345796"/>
          </a:xfrm>
        </p:spPr>
        <p:txBody>
          <a:bodyPr/>
          <a:lstStyle>
            <a:lvl1pPr>
              <a:defRPr baseline="0">
                <a:solidFill>
                  <a:schemeClr val="tx2"/>
                </a:solidFill>
              </a:defRPr>
            </a:lvl1pPr>
          </a:lstStyle>
          <a:p>
            <a:fld id="{F40D5046-A1BD-4F8F-BD3C-C9832C68F445}" type="slidenum">
              <a:rPr lang="fr-FR" smtClean="0"/>
              <a:pPr/>
              <a:t>‹N°›</a:t>
            </a:fld>
            <a:endParaRPr lang="fr-FR"/>
          </a:p>
        </p:txBody>
      </p:sp>
      <p:grpSp>
        <p:nvGrpSpPr>
          <p:cNvPr id="7" name="Group 6"/>
          <p:cNvGrpSpPr/>
          <p:nvPr/>
        </p:nvGrpSpPr>
        <p:grpSpPr>
          <a:xfrm>
            <a:off x="0" y="0"/>
            <a:ext cx="2814638" cy="6858000"/>
            <a:chOff x="0" y="0"/>
            <a:chExt cx="2814638" cy="6858000"/>
          </a:xfrm>
        </p:grpSpPr>
        <p:sp>
          <p:nvSpPr>
            <p:cNvPr id="11" name="Freeform 6"/>
            <p:cNvSpPr/>
            <p:nvPr/>
          </p:nvSpPr>
          <p:spPr bwMode="auto">
            <a:xfrm>
              <a:off x="0" y="0"/>
              <a:ext cx="2814638" cy="6858000"/>
            </a:xfrm>
            <a:custGeom>
              <a:avLst/>
              <a:gdLst/>
              <a:ahLst/>
              <a:cxnLst/>
              <a:rect l="0" t="0" r="r" b="b"/>
              <a:pathLst>
                <a:path w="1773" h="4320">
                  <a:moveTo>
                    <a:pt x="0" y="0"/>
                  </a:moveTo>
                  <a:lnTo>
                    <a:pt x="891" y="0"/>
                  </a:lnTo>
                  <a:lnTo>
                    <a:pt x="906" y="56"/>
                  </a:lnTo>
                  <a:lnTo>
                    <a:pt x="921" y="111"/>
                  </a:lnTo>
                  <a:lnTo>
                    <a:pt x="938" y="165"/>
                  </a:lnTo>
                  <a:lnTo>
                    <a:pt x="957" y="217"/>
                  </a:lnTo>
                  <a:lnTo>
                    <a:pt x="980" y="266"/>
                  </a:lnTo>
                  <a:lnTo>
                    <a:pt x="1007" y="312"/>
                  </a:lnTo>
                  <a:lnTo>
                    <a:pt x="1036" y="351"/>
                  </a:lnTo>
                  <a:lnTo>
                    <a:pt x="1069" y="387"/>
                  </a:lnTo>
                  <a:lnTo>
                    <a:pt x="1105" y="422"/>
                  </a:lnTo>
                  <a:lnTo>
                    <a:pt x="1145" y="456"/>
                  </a:lnTo>
                  <a:lnTo>
                    <a:pt x="1185" y="487"/>
                  </a:lnTo>
                  <a:lnTo>
                    <a:pt x="1227" y="520"/>
                  </a:lnTo>
                  <a:lnTo>
                    <a:pt x="1270" y="551"/>
                  </a:lnTo>
                  <a:lnTo>
                    <a:pt x="1311" y="584"/>
                  </a:lnTo>
                  <a:lnTo>
                    <a:pt x="1352" y="617"/>
                  </a:lnTo>
                  <a:lnTo>
                    <a:pt x="1390" y="651"/>
                  </a:lnTo>
                  <a:lnTo>
                    <a:pt x="1425" y="687"/>
                  </a:lnTo>
                  <a:lnTo>
                    <a:pt x="1456" y="725"/>
                  </a:lnTo>
                  <a:lnTo>
                    <a:pt x="1484" y="765"/>
                  </a:lnTo>
                  <a:lnTo>
                    <a:pt x="1505" y="808"/>
                  </a:lnTo>
                  <a:lnTo>
                    <a:pt x="1521" y="856"/>
                  </a:lnTo>
                  <a:lnTo>
                    <a:pt x="1530" y="907"/>
                  </a:lnTo>
                  <a:lnTo>
                    <a:pt x="1534" y="960"/>
                  </a:lnTo>
                  <a:lnTo>
                    <a:pt x="1534" y="1013"/>
                  </a:lnTo>
                  <a:lnTo>
                    <a:pt x="1530" y="1068"/>
                  </a:lnTo>
                  <a:lnTo>
                    <a:pt x="1523" y="1125"/>
                  </a:lnTo>
                  <a:lnTo>
                    <a:pt x="1515" y="1181"/>
                  </a:lnTo>
                  <a:lnTo>
                    <a:pt x="1508" y="1237"/>
                  </a:lnTo>
                  <a:lnTo>
                    <a:pt x="1501" y="1293"/>
                  </a:lnTo>
                  <a:lnTo>
                    <a:pt x="1496" y="1350"/>
                  </a:lnTo>
                  <a:lnTo>
                    <a:pt x="1494" y="1405"/>
                  </a:lnTo>
                  <a:lnTo>
                    <a:pt x="1497" y="1458"/>
                  </a:lnTo>
                  <a:lnTo>
                    <a:pt x="1504" y="1511"/>
                  </a:lnTo>
                  <a:lnTo>
                    <a:pt x="1517" y="1560"/>
                  </a:lnTo>
                  <a:lnTo>
                    <a:pt x="1535" y="1610"/>
                  </a:lnTo>
                  <a:lnTo>
                    <a:pt x="1557" y="1659"/>
                  </a:lnTo>
                  <a:lnTo>
                    <a:pt x="1583" y="1708"/>
                  </a:lnTo>
                  <a:lnTo>
                    <a:pt x="1611" y="1757"/>
                  </a:lnTo>
                  <a:lnTo>
                    <a:pt x="1640" y="1807"/>
                  </a:lnTo>
                  <a:lnTo>
                    <a:pt x="1669" y="1855"/>
                  </a:lnTo>
                  <a:lnTo>
                    <a:pt x="1696" y="1905"/>
                  </a:lnTo>
                  <a:lnTo>
                    <a:pt x="1721" y="1954"/>
                  </a:lnTo>
                  <a:lnTo>
                    <a:pt x="1742" y="2006"/>
                  </a:lnTo>
                  <a:lnTo>
                    <a:pt x="1759" y="2057"/>
                  </a:lnTo>
                  <a:lnTo>
                    <a:pt x="1769" y="2108"/>
                  </a:lnTo>
                  <a:lnTo>
                    <a:pt x="1773" y="2160"/>
                  </a:lnTo>
                  <a:lnTo>
                    <a:pt x="1769" y="2212"/>
                  </a:lnTo>
                  <a:lnTo>
                    <a:pt x="1759" y="2263"/>
                  </a:lnTo>
                  <a:lnTo>
                    <a:pt x="1742" y="2314"/>
                  </a:lnTo>
                  <a:lnTo>
                    <a:pt x="1721" y="2366"/>
                  </a:lnTo>
                  <a:lnTo>
                    <a:pt x="1696" y="2415"/>
                  </a:lnTo>
                  <a:lnTo>
                    <a:pt x="1669" y="2465"/>
                  </a:lnTo>
                  <a:lnTo>
                    <a:pt x="1640" y="2513"/>
                  </a:lnTo>
                  <a:lnTo>
                    <a:pt x="1611" y="2563"/>
                  </a:lnTo>
                  <a:lnTo>
                    <a:pt x="1583" y="2612"/>
                  </a:lnTo>
                  <a:lnTo>
                    <a:pt x="1557" y="2661"/>
                  </a:lnTo>
                  <a:lnTo>
                    <a:pt x="1535" y="2710"/>
                  </a:lnTo>
                  <a:lnTo>
                    <a:pt x="1517" y="2760"/>
                  </a:lnTo>
                  <a:lnTo>
                    <a:pt x="1504" y="2809"/>
                  </a:lnTo>
                  <a:lnTo>
                    <a:pt x="1497" y="2862"/>
                  </a:lnTo>
                  <a:lnTo>
                    <a:pt x="1494" y="2915"/>
                  </a:lnTo>
                  <a:lnTo>
                    <a:pt x="1496" y="2970"/>
                  </a:lnTo>
                  <a:lnTo>
                    <a:pt x="1501" y="3027"/>
                  </a:lnTo>
                  <a:lnTo>
                    <a:pt x="1508" y="3083"/>
                  </a:lnTo>
                  <a:lnTo>
                    <a:pt x="1515" y="3139"/>
                  </a:lnTo>
                  <a:lnTo>
                    <a:pt x="1523" y="3195"/>
                  </a:lnTo>
                  <a:lnTo>
                    <a:pt x="1530" y="3252"/>
                  </a:lnTo>
                  <a:lnTo>
                    <a:pt x="1534" y="3307"/>
                  </a:lnTo>
                  <a:lnTo>
                    <a:pt x="1534" y="3360"/>
                  </a:lnTo>
                  <a:lnTo>
                    <a:pt x="1530" y="3413"/>
                  </a:lnTo>
                  <a:lnTo>
                    <a:pt x="1521" y="3464"/>
                  </a:lnTo>
                  <a:lnTo>
                    <a:pt x="1505" y="3512"/>
                  </a:lnTo>
                  <a:lnTo>
                    <a:pt x="1484" y="3555"/>
                  </a:lnTo>
                  <a:lnTo>
                    <a:pt x="1456" y="3595"/>
                  </a:lnTo>
                  <a:lnTo>
                    <a:pt x="1425" y="3633"/>
                  </a:lnTo>
                  <a:lnTo>
                    <a:pt x="1390" y="3669"/>
                  </a:lnTo>
                  <a:lnTo>
                    <a:pt x="1352" y="3703"/>
                  </a:lnTo>
                  <a:lnTo>
                    <a:pt x="1311" y="3736"/>
                  </a:lnTo>
                  <a:lnTo>
                    <a:pt x="1270" y="3769"/>
                  </a:lnTo>
                  <a:lnTo>
                    <a:pt x="1227" y="3800"/>
                  </a:lnTo>
                  <a:lnTo>
                    <a:pt x="1185" y="3833"/>
                  </a:lnTo>
                  <a:lnTo>
                    <a:pt x="1145" y="3864"/>
                  </a:lnTo>
                  <a:lnTo>
                    <a:pt x="1105" y="3898"/>
                  </a:lnTo>
                  <a:lnTo>
                    <a:pt x="1069" y="3933"/>
                  </a:lnTo>
                  <a:lnTo>
                    <a:pt x="1036" y="3969"/>
                  </a:lnTo>
                  <a:lnTo>
                    <a:pt x="1007" y="4008"/>
                  </a:lnTo>
                  <a:lnTo>
                    <a:pt x="980" y="4054"/>
                  </a:lnTo>
                  <a:lnTo>
                    <a:pt x="957" y="4103"/>
                  </a:lnTo>
                  <a:lnTo>
                    <a:pt x="938" y="4155"/>
                  </a:lnTo>
                  <a:lnTo>
                    <a:pt x="921" y="4209"/>
                  </a:lnTo>
                  <a:lnTo>
                    <a:pt x="906" y="4264"/>
                  </a:lnTo>
                  <a:lnTo>
                    <a:pt x="891" y="4320"/>
                  </a:lnTo>
                  <a:lnTo>
                    <a:pt x="0" y="4320"/>
                  </a:lnTo>
                  <a:lnTo>
                    <a:pt x="0" y="0"/>
                  </a:lnTo>
                  <a:close/>
                </a:path>
              </a:pathLst>
            </a:custGeom>
            <a:solidFill>
              <a:schemeClr val="tx2"/>
            </a:solidFill>
            <a:ln w="0">
              <a:noFill/>
              <a:prstDash val="solid"/>
              <a:round/>
              <a:headEnd/>
              <a:tailEnd/>
            </a:ln>
          </p:spPr>
        </p:sp>
        <p:sp>
          <p:nvSpPr>
            <p:cNvPr id="16" name="Freeform 11"/>
            <p:cNvSpPr/>
            <p:nvPr/>
          </p:nvSpPr>
          <p:spPr bwMode="auto">
            <a:xfrm>
              <a:off x="874382" y="0"/>
              <a:ext cx="1646238" cy="6858000"/>
            </a:xfrm>
            <a:custGeom>
              <a:avLst/>
              <a:gdLst/>
              <a:ahLst/>
              <a:cxnLst/>
              <a:rect l="0" t="0" r="r" b="b"/>
              <a:pathLst>
                <a:path w="1037" h="4320">
                  <a:moveTo>
                    <a:pt x="0" y="0"/>
                  </a:moveTo>
                  <a:lnTo>
                    <a:pt x="171" y="0"/>
                  </a:lnTo>
                  <a:lnTo>
                    <a:pt x="188" y="55"/>
                  </a:lnTo>
                  <a:lnTo>
                    <a:pt x="204" y="110"/>
                  </a:lnTo>
                  <a:lnTo>
                    <a:pt x="220" y="166"/>
                  </a:lnTo>
                  <a:lnTo>
                    <a:pt x="234" y="223"/>
                  </a:lnTo>
                  <a:lnTo>
                    <a:pt x="251" y="278"/>
                  </a:lnTo>
                  <a:lnTo>
                    <a:pt x="269" y="331"/>
                  </a:lnTo>
                  <a:lnTo>
                    <a:pt x="292" y="381"/>
                  </a:lnTo>
                  <a:lnTo>
                    <a:pt x="319" y="427"/>
                  </a:lnTo>
                  <a:lnTo>
                    <a:pt x="349" y="466"/>
                  </a:lnTo>
                  <a:lnTo>
                    <a:pt x="382" y="503"/>
                  </a:lnTo>
                  <a:lnTo>
                    <a:pt x="420" y="537"/>
                  </a:lnTo>
                  <a:lnTo>
                    <a:pt x="460" y="571"/>
                  </a:lnTo>
                  <a:lnTo>
                    <a:pt x="502" y="603"/>
                  </a:lnTo>
                  <a:lnTo>
                    <a:pt x="544" y="635"/>
                  </a:lnTo>
                  <a:lnTo>
                    <a:pt x="587" y="668"/>
                  </a:lnTo>
                  <a:lnTo>
                    <a:pt x="628" y="700"/>
                  </a:lnTo>
                  <a:lnTo>
                    <a:pt x="667" y="734"/>
                  </a:lnTo>
                  <a:lnTo>
                    <a:pt x="703" y="771"/>
                  </a:lnTo>
                  <a:lnTo>
                    <a:pt x="736" y="808"/>
                  </a:lnTo>
                  <a:lnTo>
                    <a:pt x="763" y="848"/>
                  </a:lnTo>
                  <a:lnTo>
                    <a:pt x="786" y="893"/>
                  </a:lnTo>
                  <a:lnTo>
                    <a:pt x="800" y="937"/>
                  </a:lnTo>
                  <a:lnTo>
                    <a:pt x="809" y="986"/>
                  </a:lnTo>
                  <a:lnTo>
                    <a:pt x="813" y="1034"/>
                  </a:lnTo>
                  <a:lnTo>
                    <a:pt x="812" y="1085"/>
                  </a:lnTo>
                  <a:lnTo>
                    <a:pt x="808" y="1136"/>
                  </a:lnTo>
                  <a:lnTo>
                    <a:pt x="803" y="1189"/>
                  </a:lnTo>
                  <a:lnTo>
                    <a:pt x="796" y="1242"/>
                  </a:lnTo>
                  <a:lnTo>
                    <a:pt x="788" y="1295"/>
                  </a:lnTo>
                  <a:lnTo>
                    <a:pt x="782" y="1348"/>
                  </a:lnTo>
                  <a:lnTo>
                    <a:pt x="778" y="1401"/>
                  </a:lnTo>
                  <a:lnTo>
                    <a:pt x="775" y="1452"/>
                  </a:lnTo>
                  <a:lnTo>
                    <a:pt x="778" y="1502"/>
                  </a:lnTo>
                  <a:lnTo>
                    <a:pt x="784" y="1551"/>
                  </a:lnTo>
                  <a:lnTo>
                    <a:pt x="797" y="1602"/>
                  </a:lnTo>
                  <a:lnTo>
                    <a:pt x="817" y="1652"/>
                  </a:lnTo>
                  <a:lnTo>
                    <a:pt x="841" y="1702"/>
                  </a:lnTo>
                  <a:lnTo>
                    <a:pt x="868" y="1752"/>
                  </a:lnTo>
                  <a:lnTo>
                    <a:pt x="896" y="1801"/>
                  </a:lnTo>
                  <a:lnTo>
                    <a:pt x="926" y="1851"/>
                  </a:lnTo>
                  <a:lnTo>
                    <a:pt x="953" y="1901"/>
                  </a:lnTo>
                  <a:lnTo>
                    <a:pt x="980" y="1952"/>
                  </a:lnTo>
                  <a:lnTo>
                    <a:pt x="1003" y="2003"/>
                  </a:lnTo>
                  <a:lnTo>
                    <a:pt x="1021" y="2054"/>
                  </a:lnTo>
                  <a:lnTo>
                    <a:pt x="1031" y="2106"/>
                  </a:lnTo>
                  <a:lnTo>
                    <a:pt x="1037" y="2160"/>
                  </a:lnTo>
                  <a:lnTo>
                    <a:pt x="1031" y="2214"/>
                  </a:lnTo>
                  <a:lnTo>
                    <a:pt x="1021" y="2266"/>
                  </a:lnTo>
                  <a:lnTo>
                    <a:pt x="1003" y="2317"/>
                  </a:lnTo>
                  <a:lnTo>
                    <a:pt x="980" y="2368"/>
                  </a:lnTo>
                  <a:lnTo>
                    <a:pt x="953" y="2419"/>
                  </a:lnTo>
                  <a:lnTo>
                    <a:pt x="926" y="2469"/>
                  </a:lnTo>
                  <a:lnTo>
                    <a:pt x="896" y="2519"/>
                  </a:lnTo>
                  <a:lnTo>
                    <a:pt x="868" y="2568"/>
                  </a:lnTo>
                  <a:lnTo>
                    <a:pt x="841" y="2618"/>
                  </a:lnTo>
                  <a:lnTo>
                    <a:pt x="817" y="2668"/>
                  </a:lnTo>
                  <a:lnTo>
                    <a:pt x="797" y="2718"/>
                  </a:lnTo>
                  <a:lnTo>
                    <a:pt x="784" y="2769"/>
                  </a:lnTo>
                  <a:lnTo>
                    <a:pt x="778" y="2818"/>
                  </a:lnTo>
                  <a:lnTo>
                    <a:pt x="775" y="2868"/>
                  </a:lnTo>
                  <a:lnTo>
                    <a:pt x="778" y="2919"/>
                  </a:lnTo>
                  <a:lnTo>
                    <a:pt x="782" y="2972"/>
                  </a:lnTo>
                  <a:lnTo>
                    <a:pt x="788" y="3025"/>
                  </a:lnTo>
                  <a:lnTo>
                    <a:pt x="796" y="3078"/>
                  </a:lnTo>
                  <a:lnTo>
                    <a:pt x="803" y="3131"/>
                  </a:lnTo>
                  <a:lnTo>
                    <a:pt x="808" y="3184"/>
                  </a:lnTo>
                  <a:lnTo>
                    <a:pt x="812" y="3235"/>
                  </a:lnTo>
                  <a:lnTo>
                    <a:pt x="813" y="3286"/>
                  </a:lnTo>
                  <a:lnTo>
                    <a:pt x="809" y="3334"/>
                  </a:lnTo>
                  <a:lnTo>
                    <a:pt x="800" y="3383"/>
                  </a:lnTo>
                  <a:lnTo>
                    <a:pt x="786" y="3427"/>
                  </a:lnTo>
                  <a:lnTo>
                    <a:pt x="763" y="3472"/>
                  </a:lnTo>
                  <a:lnTo>
                    <a:pt x="736" y="3512"/>
                  </a:lnTo>
                  <a:lnTo>
                    <a:pt x="703" y="3549"/>
                  </a:lnTo>
                  <a:lnTo>
                    <a:pt x="667" y="3586"/>
                  </a:lnTo>
                  <a:lnTo>
                    <a:pt x="628" y="3620"/>
                  </a:lnTo>
                  <a:lnTo>
                    <a:pt x="587" y="3652"/>
                  </a:lnTo>
                  <a:lnTo>
                    <a:pt x="544" y="3685"/>
                  </a:lnTo>
                  <a:lnTo>
                    <a:pt x="502" y="3717"/>
                  </a:lnTo>
                  <a:lnTo>
                    <a:pt x="460" y="3749"/>
                  </a:lnTo>
                  <a:lnTo>
                    <a:pt x="420" y="3783"/>
                  </a:lnTo>
                  <a:lnTo>
                    <a:pt x="382" y="3817"/>
                  </a:lnTo>
                  <a:lnTo>
                    <a:pt x="349" y="3854"/>
                  </a:lnTo>
                  <a:lnTo>
                    <a:pt x="319" y="3893"/>
                  </a:lnTo>
                  <a:lnTo>
                    <a:pt x="292" y="3939"/>
                  </a:lnTo>
                  <a:lnTo>
                    <a:pt x="269" y="3989"/>
                  </a:lnTo>
                  <a:lnTo>
                    <a:pt x="251" y="4042"/>
                  </a:lnTo>
                  <a:lnTo>
                    <a:pt x="234" y="4097"/>
                  </a:lnTo>
                  <a:lnTo>
                    <a:pt x="220" y="4154"/>
                  </a:lnTo>
                  <a:lnTo>
                    <a:pt x="204" y="4210"/>
                  </a:lnTo>
                  <a:lnTo>
                    <a:pt x="188" y="4265"/>
                  </a:lnTo>
                  <a:lnTo>
                    <a:pt x="171" y="4320"/>
                  </a:lnTo>
                  <a:lnTo>
                    <a:pt x="0" y="4320"/>
                  </a:lnTo>
                  <a:lnTo>
                    <a:pt x="17" y="4278"/>
                  </a:lnTo>
                  <a:lnTo>
                    <a:pt x="33" y="4232"/>
                  </a:lnTo>
                  <a:lnTo>
                    <a:pt x="46" y="4183"/>
                  </a:lnTo>
                  <a:lnTo>
                    <a:pt x="60" y="4131"/>
                  </a:lnTo>
                  <a:lnTo>
                    <a:pt x="75" y="4075"/>
                  </a:lnTo>
                  <a:lnTo>
                    <a:pt x="90" y="4019"/>
                  </a:lnTo>
                  <a:lnTo>
                    <a:pt x="109" y="3964"/>
                  </a:lnTo>
                  <a:lnTo>
                    <a:pt x="129" y="3909"/>
                  </a:lnTo>
                  <a:lnTo>
                    <a:pt x="156" y="3855"/>
                  </a:lnTo>
                  <a:lnTo>
                    <a:pt x="186" y="3804"/>
                  </a:lnTo>
                  <a:lnTo>
                    <a:pt x="222" y="3756"/>
                  </a:lnTo>
                  <a:lnTo>
                    <a:pt x="261" y="3713"/>
                  </a:lnTo>
                  <a:lnTo>
                    <a:pt x="303" y="3672"/>
                  </a:lnTo>
                  <a:lnTo>
                    <a:pt x="348" y="3634"/>
                  </a:lnTo>
                  <a:lnTo>
                    <a:pt x="392" y="3599"/>
                  </a:lnTo>
                  <a:lnTo>
                    <a:pt x="438" y="3565"/>
                  </a:lnTo>
                  <a:lnTo>
                    <a:pt x="482" y="3531"/>
                  </a:lnTo>
                  <a:lnTo>
                    <a:pt x="523" y="3499"/>
                  </a:lnTo>
                  <a:lnTo>
                    <a:pt x="561" y="3466"/>
                  </a:lnTo>
                  <a:lnTo>
                    <a:pt x="594" y="3434"/>
                  </a:lnTo>
                  <a:lnTo>
                    <a:pt x="620" y="3400"/>
                  </a:lnTo>
                  <a:lnTo>
                    <a:pt x="638" y="3367"/>
                  </a:lnTo>
                  <a:lnTo>
                    <a:pt x="647" y="3336"/>
                  </a:lnTo>
                  <a:lnTo>
                    <a:pt x="652" y="3302"/>
                  </a:lnTo>
                  <a:lnTo>
                    <a:pt x="654" y="3265"/>
                  </a:lnTo>
                  <a:lnTo>
                    <a:pt x="651" y="3224"/>
                  </a:lnTo>
                  <a:lnTo>
                    <a:pt x="647" y="3181"/>
                  </a:lnTo>
                  <a:lnTo>
                    <a:pt x="642" y="3137"/>
                  </a:lnTo>
                  <a:lnTo>
                    <a:pt x="637" y="3091"/>
                  </a:lnTo>
                  <a:lnTo>
                    <a:pt x="626" y="3021"/>
                  </a:lnTo>
                  <a:lnTo>
                    <a:pt x="620" y="2952"/>
                  </a:lnTo>
                  <a:lnTo>
                    <a:pt x="616" y="2881"/>
                  </a:lnTo>
                  <a:lnTo>
                    <a:pt x="618" y="2809"/>
                  </a:lnTo>
                  <a:lnTo>
                    <a:pt x="628" y="2737"/>
                  </a:lnTo>
                  <a:lnTo>
                    <a:pt x="642" y="2681"/>
                  </a:lnTo>
                  <a:lnTo>
                    <a:pt x="661" y="2626"/>
                  </a:lnTo>
                  <a:lnTo>
                    <a:pt x="685" y="2574"/>
                  </a:lnTo>
                  <a:lnTo>
                    <a:pt x="711" y="2521"/>
                  </a:lnTo>
                  <a:lnTo>
                    <a:pt x="739" y="2472"/>
                  </a:lnTo>
                  <a:lnTo>
                    <a:pt x="767" y="2423"/>
                  </a:lnTo>
                  <a:lnTo>
                    <a:pt x="791" y="2381"/>
                  </a:lnTo>
                  <a:lnTo>
                    <a:pt x="813" y="2342"/>
                  </a:lnTo>
                  <a:lnTo>
                    <a:pt x="834" y="2303"/>
                  </a:lnTo>
                  <a:lnTo>
                    <a:pt x="851" y="2265"/>
                  </a:lnTo>
                  <a:lnTo>
                    <a:pt x="864" y="2228"/>
                  </a:lnTo>
                  <a:lnTo>
                    <a:pt x="873" y="2194"/>
                  </a:lnTo>
                  <a:lnTo>
                    <a:pt x="876" y="2160"/>
                  </a:lnTo>
                  <a:lnTo>
                    <a:pt x="873" y="2126"/>
                  </a:lnTo>
                  <a:lnTo>
                    <a:pt x="864" y="2092"/>
                  </a:lnTo>
                  <a:lnTo>
                    <a:pt x="851" y="2055"/>
                  </a:lnTo>
                  <a:lnTo>
                    <a:pt x="834" y="2017"/>
                  </a:lnTo>
                  <a:lnTo>
                    <a:pt x="813" y="1978"/>
                  </a:lnTo>
                  <a:lnTo>
                    <a:pt x="791" y="1939"/>
                  </a:lnTo>
                  <a:lnTo>
                    <a:pt x="767" y="1897"/>
                  </a:lnTo>
                  <a:lnTo>
                    <a:pt x="739" y="1848"/>
                  </a:lnTo>
                  <a:lnTo>
                    <a:pt x="711" y="1799"/>
                  </a:lnTo>
                  <a:lnTo>
                    <a:pt x="685" y="1746"/>
                  </a:lnTo>
                  <a:lnTo>
                    <a:pt x="661" y="1694"/>
                  </a:lnTo>
                  <a:lnTo>
                    <a:pt x="642" y="1639"/>
                  </a:lnTo>
                  <a:lnTo>
                    <a:pt x="628" y="1583"/>
                  </a:lnTo>
                  <a:lnTo>
                    <a:pt x="618" y="1511"/>
                  </a:lnTo>
                  <a:lnTo>
                    <a:pt x="616" y="1439"/>
                  </a:lnTo>
                  <a:lnTo>
                    <a:pt x="620" y="1368"/>
                  </a:lnTo>
                  <a:lnTo>
                    <a:pt x="626" y="1299"/>
                  </a:lnTo>
                  <a:lnTo>
                    <a:pt x="637" y="1229"/>
                  </a:lnTo>
                  <a:lnTo>
                    <a:pt x="642" y="1183"/>
                  </a:lnTo>
                  <a:lnTo>
                    <a:pt x="647" y="1139"/>
                  </a:lnTo>
                  <a:lnTo>
                    <a:pt x="651" y="1096"/>
                  </a:lnTo>
                  <a:lnTo>
                    <a:pt x="654" y="1055"/>
                  </a:lnTo>
                  <a:lnTo>
                    <a:pt x="652" y="1018"/>
                  </a:lnTo>
                  <a:lnTo>
                    <a:pt x="647" y="984"/>
                  </a:lnTo>
                  <a:lnTo>
                    <a:pt x="638" y="953"/>
                  </a:lnTo>
                  <a:lnTo>
                    <a:pt x="620" y="920"/>
                  </a:lnTo>
                  <a:lnTo>
                    <a:pt x="594" y="886"/>
                  </a:lnTo>
                  <a:lnTo>
                    <a:pt x="561" y="854"/>
                  </a:lnTo>
                  <a:lnTo>
                    <a:pt x="523" y="822"/>
                  </a:lnTo>
                  <a:lnTo>
                    <a:pt x="482" y="789"/>
                  </a:lnTo>
                  <a:lnTo>
                    <a:pt x="438" y="755"/>
                  </a:lnTo>
                  <a:lnTo>
                    <a:pt x="392" y="721"/>
                  </a:lnTo>
                  <a:lnTo>
                    <a:pt x="348" y="686"/>
                  </a:lnTo>
                  <a:lnTo>
                    <a:pt x="303" y="648"/>
                  </a:lnTo>
                  <a:lnTo>
                    <a:pt x="261" y="607"/>
                  </a:lnTo>
                  <a:lnTo>
                    <a:pt x="222" y="564"/>
                  </a:lnTo>
                  <a:lnTo>
                    <a:pt x="186" y="516"/>
                  </a:lnTo>
                  <a:lnTo>
                    <a:pt x="156" y="465"/>
                  </a:lnTo>
                  <a:lnTo>
                    <a:pt x="129" y="411"/>
                  </a:lnTo>
                  <a:lnTo>
                    <a:pt x="109" y="356"/>
                  </a:lnTo>
                  <a:lnTo>
                    <a:pt x="90" y="301"/>
                  </a:lnTo>
                  <a:lnTo>
                    <a:pt x="75" y="245"/>
                  </a:lnTo>
                  <a:lnTo>
                    <a:pt x="60" y="189"/>
                  </a:lnTo>
                  <a:lnTo>
                    <a:pt x="46" y="137"/>
                  </a:lnTo>
                  <a:lnTo>
                    <a:pt x="33" y="88"/>
                  </a:lnTo>
                  <a:lnTo>
                    <a:pt x="17" y="42"/>
                  </a:lnTo>
                  <a:lnTo>
                    <a:pt x="0" y="0"/>
                  </a:lnTo>
                  <a:lnTo>
                    <a:pt x="0" y="0"/>
                  </a:lnTo>
                  <a:close/>
                </a:path>
              </a:pathLst>
            </a:custGeom>
            <a:solidFill>
              <a:schemeClr val="accent1"/>
            </a:solidFill>
            <a:ln w="0">
              <a:noFill/>
              <a:prstDash val="solid"/>
              <a:round/>
              <a:headEnd/>
              <a:tailEnd/>
            </a:ln>
          </p:spPr>
        </p:sp>
      </p:grpSp>
    </p:spTree>
    <p:extLst>
      <p:ext uri="{BB962C8B-B14F-4D97-AF65-F5344CB8AC3E}">
        <p14:creationId xmlns="" xmlns:p14="http://schemas.microsoft.com/office/powerpoint/2010/main" val="1814124113"/>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1257300" y="2286000"/>
            <a:ext cx="4800600" cy="3619500"/>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6647796" y="2286000"/>
            <a:ext cx="4800600" cy="3619500"/>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DA3125C6-6147-41A3-A6E0-D3D727B79317}" type="datetimeFigureOut">
              <a:rPr lang="fr-FR" smtClean="0"/>
              <a:pPr/>
              <a:t>27/09/2023</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F40D5046-A1BD-4F8F-BD3C-C9832C68F445}" type="slidenum">
              <a:rPr lang="fr-FR" smtClean="0"/>
              <a:pPr/>
              <a:t>‹N°›</a:t>
            </a:fld>
            <a:endParaRPr lang="fr-FR"/>
          </a:p>
        </p:txBody>
      </p:sp>
    </p:spTree>
    <p:extLst>
      <p:ext uri="{BB962C8B-B14F-4D97-AF65-F5344CB8AC3E}">
        <p14:creationId xmlns="" xmlns:p14="http://schemas.microsoft.com/office/powerpoint/2010/main" val="1101523816"/>
      </p:ext>
    </p:extLst>
  </p:cSld>
  <p:clrMapOvr>
    <a:masterClrMapping/>
  </p:clrMapOvr>
  <p:extLst>
    <p:ext uri="{DCECCB84-F9BA-43D5-87BE-67443E8EF086}">
      <p15:sldGuideLst xmlns=""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1252728" y="381000"/>
            <a:ext cx="10172700" cy="1493517"/>
          </a:xfrm>
        </p:spPr>
        <p:txBody>
          <a:bodyPr/>
          <a:lstStyle/>
          <a:p>
            <a:r>
              <a:rPr lang="fr-FR"/>
              <a:t>Modifiez le style du titre</a:t>
            </a:r>
            <a:endParaRPr lang="en-US" dirty="0"/>
          </a:p>
        </p:txBody>
      </p:sp>
      <p:sp>
        <p:nvSpPr>
          <p:cNvPr id="3" name="Text Placeholder 2"/>
          <p:cNvSpPr>
            <a:spLocks noGrp="1"/>
          </p:cNvSpPr>
          <p:nvPr>
            <p:ph type="body" idx="1"/>
          </p:nvPr>
        </p:nvSpPr>
        <p:spPr>
          <a:xfrm>
            <a:off x="1251678" y="2199633"/>
            <a:ext cx="4800600" cy="632529"/>
          </a:xfrm>
        </p:spPr>
        <p:txBody>
          <a:bodyPr anchor="b">
            <a:noAutofit/>
          </a:bodyPr>
          <a:lstStyle>
            <a:lvl1pPr marL="0" indent="0">
              <a:lnSpc>
                <a:spcPct val="100000"/>
              </a:lnSpc>
              <a:buNone/>
              <a:defRPr sz="1900" b="1" cap="all" spc="2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Content Placeholder 3"/>
          <p:cNvSpPr>
            <a:spLocks noGrp="1"/>
          </p:cNvSpPr>
          <p:nvPr>
            <p:ph sz="half" idx="2"/>
          </p:nvPr>
        </p:nvSpPr>
        <p:spPr>
          <a:xfrm>
            <a:off x="1257300" y="2909102"/>
            <a:ext cx="4800600" cy="299639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6633864" y="2199633"/>
            <a:ext cx="4800600" cy="632529"/>
          </a:xfrm>
        </p:spPr>
        <p:txBody>
          <a:bodyPr anchor="b">
            <a:noAutofit/>
          </a:bodyPr>
          <a:lstStyle>
            <a:lvl1pPr marL="0" indent="0">
              <a:lnSpc>
                <a:spcPct val="100000"/>
              </a:lnSpc>
              <a:buNone/>
              <a:defRPr sz="1900" b="1" cap="all" spc="2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Content Placeholder 5"/>
          <p:cNvSpPr>
            <a:spLocks noGrp="1"/>
          </p:cNvSpPr>
          <p:nvPr>
            <p:ph sz="quarter" idx="4"/>
          </p:nvPr>
        </p:nvSpPr>
        <p:spPr>
          <a:xfrm>
            <a:off x="6633864" y="2909102"/>
            <a:ext cx="4800600" cy="299639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DA3125C6-6147-41A3-A6E0-D3D727B79317}" type="datetimeFigureOut">
              <a:rPr lang="fr-FR" smtClean="0"/>
              <a:pPr/>
              <a:t>27/09/2023</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F40D5046-A1BD-4F8F-BD3C-C9832C68F445}" type="slidenum">
              <a:rPr lang="fr-FR" smtClean="0"/>
              <a:pPr/>
              <a:t>‹N°›</a:t>
            </a:fld>
            <a:endParaRPr lang="fr-FR"/>
          </a:p>
        </p:txBody>
      </p:sp>
    </p:spTree>
    <p:extLst>
      <p:ext uri="{BB962C8B-B14F-4D97-AF65-F5344CB8AC3E}">
        <p14:creationId xmlns="" xmlns:p14="http://schemas.microsoft.com/office/powerpoint/2010/main" val="154963898"/>
      </p:ext>
    </p:extLst>
  </p:cSld>
  <p:clrMapOvr>
    <a:masterClrMapping/>
  </p:clrMapOvr>
  <p:extLst>
    <p:ext uri="{DCECCB84-F9BA-43D5-87BE-67443E8EF086}">
      <p15:sldGuideLst xmlns=""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DA3125C6-6147-41A3-A6E0-D3D727B79317}" type="datetimeFigureOut">
              <a:rPr lang="fr-FR" smtClean="0"/>
              <a:pPr/>
              <a:t>27/09/2023</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F40D5046-A1BD-4F8F-BD3C-C9832C68F445}" type="slidenum">
              <a:rPr lang="fr-FR" smtClean="0"/>
              <a:pPr/>
              <a:t>‹N°›</a:t>
            </a:fld>
            <a:endParaRPr lang="fr-FR"/>
          </a:p>
        </p:txBody>
      </p:sp>
    </p:spTree>
    <p:extLst>
      <p:ext uri="{BB962C8B-B14F-4D97-AF65-F5344CB8AC3E}">
        <p14:creationId xmlns="" xmlns:p14="http://schemas.microsoft.com/office/powerpoint/2010/main" val="14684272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A3125C6-6147-41A3-A6E0-D3D727B79317}" type="datetimeFigureOut">
              <a:rPr lang="fr-FR" smtClean="0"/>
              <a:pPr/>
              <a:t>27/09/2023</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F40D5046-A1BD-4F8F-BD3C-C9832C68F445}" type="slidenum">
              <a:rPr lang="fr-FR" smtClean="0"/>
              <a:pPr/>
              <a:t>‹N°›</a:t>
            </a:fld>
            <a:endParaRPr lang="fr-FR"/>
          </a:p>
        </p:txBody>
      </p:sp>
    </p:spTree>
    <p:extLst>
      <p:ext uri="{BB962C8B-B14F-4D97-AF65-F5344CB8AC3E}">
        <p14:creationId xmlns="" xmlns:p14="http://schemas.microsoft.com/office/powerpoint/2010/main" val="40440569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spTree>
      <p:nvGrpSpPr>
        <p:cNvPr id="1" name=""/>
        <p:cNvGrpSpPr/>
        <p:nvPr/>
      </p:nvGrpSpPr>
      <p:grpSpPr>
        <a:xfrm>
          <a:off x="0" y="0"/>
          <a:ext cx="0" cy="0"/>
          <a:chOff x="0" y="0"/>
          <a:chExt cx="0" cy="0"/>
        </a:xfrm>
      </p:grpSpPr>
      <p:sp>
        <p:nvSpPr>
          <p:cNvPr id="17" name="Freeform 11"/>
          <p:cNvSpPr/>
          <p:nvPr/>
        </p:nvSpPr>
        <p:spPr bwMode="auto">
          <a:xfrm>
            <a:off x="7389812" y="0"/>
            <a:ext cx="4802188"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2" name="Title 1"/>
          <p:cNvSpPr>
            <a:spLocks noGrp="1"/>
          </p:cNvSpPr>
          <p:nvPr>
            <p:ph type="title"/>
          </p:nvPr>
        </p:nvSpPr>
        <p:spPr>
          <a:xfrm>
            <a:off x="8337884" y="457199"/>
            <a:ext cx="3092115" cy="1196671"/>
          </a:xfrm>
        </p:spPr>
        <p:txBody>
          <a:bodyPr anchor="b">
            <a:normAutofit/>
          </a:bodyPr>
          <a:lstStyle>
            <a:lvl1pPr>
              <a:lnSpc>
                <a:spcPct val="100000"/>
              </a:lnSpc>
              <a:defRPr sz="1900" b="1" i="0" cap="all" spc="300" baseline="0">
                <a:solidFill>
                  <a:schemeClr val="accent1"/>
                </a:solidFill>
                <a:latin typeface="+mn-lt"/>
              </a:defRPr>
            </a:lvl1pPr>
          </a:lstStyle>
          <a:p>
            <a:r>
              <a:rPr lang="fr-FR"/>
              <a:t>Modifiez le style du titre</a:t>
            </a:r>
            <a:endParaRPr lang="en-US" dirty="0"/>
          </a:p>
        </p:txBody>
      </p:sp>
      <p:sp>
        <p:nvSpPr>
          <p:cNvPr id="3" name="Content Placeholder 2"/>
          <p:cNvSpPr>
            <a:spLocks noGrp="1"/>
          </p:cNvSpPr>
          <p:nvPr>
            <p:ph idx="1"/>
          </p:nvPr>
        </p:nvSpPr>
        <p:spPr>
          <a:xfrm>
            <a:off x="765051" y="920377"/>
            <a:ext cx="6158418" cy="498512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8337885" y="1741336"/>
            <a:ext cx="3092115" cy="4164164"/>
          </a:xfrm>
        </p:spPr>
        <p:txBody>
          <a:bodyPr/>
          <a:lstStyle>
            <a:lvl1pPr marL="0" indent="0">
              <a:lnSpc>
                <a:spcPct val="120000"/>
              </a:lnSpc>
              <a:spcBef>
                <a:spcPts val="1200"/>
              </a:spcBef>
              <a:buNone/>
              <a:defRPr sz="1600" baseline="0">
                <a:solidFill>
                  <a:schemeClr val="bg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Date Placeholder 4"/>
          <p:cNvSpPr>
            <a:spLocks noGrp="1"/>
          </p:cNvSpPr>
          <p:nvPr>
            <p:ph type="dt" sz="half" idx="10"/>
          </p:nvPr>
        </p:nvSpPr>
        <p:spPr>
          <a:xfrm>
            <a:off x="765051" y="6375679"/>
            <a:ext cx="1233355" cy="348462"/>
          </a:xfrm>
        </p:spPr>
        <p:txBody>
          <a:bodyPr/>
          <a:lstStyle/>
          <a:p>
            <a:fld id="{DA3125C6-6147-41A3-A6E0-D3D727B79317}" type="datetimeFigureOut">
              <a:rPr lang="fr-FR" smtClean="0"/>
              <a:pPr/>
              <a:t>27/09/2023</a:t>
            </a:fld>
            <a:endParaRPr lang="fr-FR"/>
          </a:p>
        </p:txBody>
      </p:sp>
      <p:sp>
        <p:nvSpPr>
          <p:cNvPr id="6" name="Footer Placeholder 5"/>
          <p:cNvSpPr>
            <a:spLocks noGrp="1"/>
          </p:cNvSpPr>
          <p:nvPr>
            <p:ph type="ftr" sz="quarter" idx="11"/>
          </p:nvPr>
        </p:nvSpPr>
        <p:spPr>
          <a:xfrm>
            <a:off x="2103620" y="6375679"/>
            <a:ext cx="3482179" cy="345796"/>
          </a:xfrm>
        </p:spPr>
        <p:txBody>
          <a:bodyPr/>
          <a:lstStyle/>
          <a:p>
            <a:endParaRPr lang="fr-FR"/>
          </a:p>
        </p:txBody>
      </p:sp>
      <p:sp>
        <p:nvSpPr>
          <p:cNvPr id="7" name="Slide Number Placeholder 6"/>
          <p:cNvSpPr>
            <a:spLocks noGrp="1"/>
          </p:cNvSpPr>
          <p:nvPr>
            <p:ph type="sldNum" sz="quarter" idx="12"/>
          </p:nvPr>
        </p:nvSpPr>
        <p:spPr>
          <a:xfrm>
            <a:off x="5691014" y="6375679"/>
            <a:ext cx="1232456" cy="345796"/>
          </a:xfrm>
        </p:spPr>
        <p:txBody>
          <a:bodyPr/>
          <a:lstStyle/>
          <a:p>
            <a:fld id="{F40D5046-A1BD-4F8F-BD3C-C9832C68F445}" type="slidenum">
              <a:rPr lang="fr-FR" smtClean="0"/>
              <a:pPr/>
              <a:t>‹N°›</a:t>
            </a:fld>
            <a:endParaRPr lang="fr-FR"/>
          </a:p>
        </p:txBody>
      </p:sp>
      <p:sp>
        <p:nvSpPr>
          <p:cNvPr id="8" name="Rectangle 7"/>
          <p:cNvSpPr/>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 xmlns:p14="http://schemas.microsoft.com/office/powerpoint/2010/main" val="3366632877"/>
      </p:ext>
    </p:extLst>
  </p:cSld>
  <p:clrMapOvr>
    <a:masterClrMapping/>
  </p:clrMapOvr>
  <p:extLst>
    <p:ext uri="{DCECCB84-F9BA-43D5-87BE-67443E8EF086}">
      <p15:sldGuideLst xmlns="" xmlns:p15="http://schemas.microsoft.com/office/powerpoint/2012/main">
        <p15:guide id="1" orient="horz" pos="696">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3" name="Picture Placeholder 2"/>
          <p:cNvSpPr>
            <a:spLocks noGrp="1" noChangeAspect="1"/>
          </p:cNvSpPr>
          <p:nvPr>
            <p:ph type="pic" idx="1"/>
          </p:nvPr>
        </p:nvSpPr>
        <p:spPr>
          <a:xfrm>
            <a:off x="283464" y="0"/>
            <a:ext cx="7355585" cy="6857999"/>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a:t>Cliquez sur l'icône pour ajouter une image</a:t>
            </a:r>
            <a:endParaRPr lang="en-US" dirty="0"/>
          </a:p>
        </p:txBody>
      </p:sp>
      <p:sp>
        <p:nvSpPr>
          <p:cNvPr id="11" name="Freeform 11"/>
          <p:cNvSpPr/>
          <p:nvPr/>
        </p:nvSpPr>
        <p:spPr bwMode="auto">
          <a:xfrm>
            <a:off x="7389812" y="0"/>
            <a:ext cx="4802188"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12" name="Rectangle 11"/>
          <p:cNvSpPr/>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337883" y="457200"/>
            <a:ext cx="3092117" cy="1196670"/>
          </a:xfrm>
        </p:spPr>
        <p:txBody>
          <a:bodyPr anchor="b">
            <a:normAutofit/>
          </a:bodyPr>
          <a:lstStyle>
            <a:lvl1pPr>
              <a:lnSpc>
                <a:spcPct val="100000"/>
              </a:lnSpc>
              <a:defRPr sz="1900" b="1" i="0" spc="300" baseline="0">
                <a:solidFill>
                  <a:schemeClr val="accent1"/>
                </a:solidFill>
                <a:latin typeface="+mn-lt"/>
              </a:defRPr>
            </a:lvl1pPr>
          </a:lstStyle>
          <a:p>
            <a:r>
              <a:rPr lang="fr-FR"/>
              <a:t>Modifiez le style du titre</a:t>
            </a:r>
            <a:endParaRPr lang="en-US" dirty="0"/>
          </a:p>
        </p:txBody>
      </p:sp>
      <p:sp>
        <p:nvSpPr>
          <p:cNvPr id="4" name="Text Placeholder 3"/>
          <p:cNvSpPr>
            <a:spLocks noGrp="1"/>
          </p:cNvSpPr>
          <p:nvPr>
            <p:ph type="body" sz="half" idx="2"/>
          </p:nvPr>
        </p:nvSpPr>
        <p:spPr>
          <a:xfrm>
            <a:off x="8337883" y="1741336"/>
            <a:ext cx="3092117" cy="4164164"/>
          </a:xfrm>
        </p:spPr>
        <p:txBody>
          <a:bodyPr/>
          <a:lstStyle>
            <a:lvl1pPr marL="0" indent="0">
              <a:lnSpc>
                <a:spcPct val="120000"/>
              </a:lnSpc>
              <a:spcBef>
                <a:spcPts val="1200"/>
              </a:spcBef>
              <a:buNone/>
              <a:defRPr sz="1600" baseline="0">
                <a:solidFill>
                  <a:schemeClr val="bg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Date Placeholder 4"/>
          <p:cNvSpPr>
            <a:spLocks noGrp="1"/>
          </p:cNvSpPr>
          <p:nvPr>
            <p:ph type="dt" sz="half" idx="10"/>
          </p:nvPr>
        </p:nvSpPr>
        <p:spPr>
          <a:xfrm>
            <a:off x="765950" y="6375679"/>
            <a:ext cx="1232456" cy="348462"/>
          </a:xfrm>
        </p:spPr>
        <p:txBody>
          <a:bodyPr/>
          <a:lstStyle/>
          <a:p>
            <a:fld id="{DA3125C6-6147-41A3-A6E0-D3D727B79317}" type="datetimeFigureOut">
              <a:rPr lang="fr-FR" smtClean="0"/>
              <a:pPr/>
              <a:t>27/09/2023</a:t>
            </a:fld>
            <a:endParaRPr lang="fr-FR"/>
          </a:p>
        </p:txBody>
      </p:sp>
      <p:sp>
        <p:nvSpPr>
          <p:cNvPr id="6" name="Footer Placeholder 5"/>
          <p:cNvSpPr>
            <a:spLocks noGrp="1"/>
          </p:cNvSpPr>
          <p:nvPr>
            <p:ph type="ftr" sz="quarter" idx="11"/>
          </p:nvPr>
        </p:nvSpPr>
        <p:spPr>
          <a:xfrm>
            <a:off x="2103621" y="6375679"/>
            <a:ext cx="3482178" cy="345796"/>
          </a:xfrm>
        </p:spPr>
        <p:txBody>
          <a:bodyPr/>
          <a:lstStyle/>
          <a:p>
            <a:endParaRPr lang="fr-FR"/>
          </a:p>
        </p:txBody>
      </p:sp>
      <p:sp>
        <p:nvSpPr>
          <p:cNvPr id="7" name="Slide Number Placeholder 6"/>
          <p:cNvSpPr>
            <a:spLocks noGrp="1"/>
          </p:cNvSpPr>
          <p:nvPr>
            <p:ph type="sldNum" sz="quarter" idx="12"/>
          </p:nvPr>
        </p:nvSpPr>
        <p:spPr>
          <a:xfrm>
            <a:off x="5687568" y="6375679"/>
            <a:ext cx="1234440" cy="345796"/>
          </a:xfrm>
        </p:spPr>
        <p:txBody>
          <a:bodyPr/>
          <a:lstStyle/>
          <a:p>
            <a:fld id="{F40D5046-A1BD-4F8F-BD3C-C9832C68F445}" type="slidenum">
              <a:rPr lang="fr-FR" smtClean="0"/>
              <a:pPr/>
              <a:t>‹N°›</a:t>
            </a:fld>
            <a:endParaRPr lang="fr-FR"/>
          </a:p>
        </p:txBody>
      </p:sp>
    </p:spTree>
    <p:extLst>
      <p:ext uri="{BB962C8B-B14F-4D97-AF65-F5344CB8AC3E}">
        <p14:creationId xmlns="" xmlns:p14="http://schemas.microsoft.com/office/powerpoint/2010/main" val="37338130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251678" y="382385"/>
            <a:ext cx="10178322" cy="1492132"/>
          </a:xfrm>
          <a:prstGeom prst="rect">
            <a:avLst/>
          </a:prstGeom>
        </p:spPr>
        <p:txBody>
          <a:bodyPr vert="horz" lIns="91440" tIns="45720" rIns="91440" bIns="45720" rtlCol="0" anchor="t">
            <a:normAutofit/>
          </a:bodyPr>
          <a:lstStyle/>
          <a:p>
            <a:r>
              <a:rPr lang="fr-FR"/>
              <a:t>Modifiez le style du titre</a:t>
            </a:r>
            <a:endParaRPr lang="en-US" dirty="0"/>
          </a:p>
        </p:txBody>
      </p:sp>
      <p:sp>
        <p:nvSpPr>
          <p:cNvPr id="3" name="Text Placeholder 2"/>
          <p:cNvSpPr>
            <a:spLocks noGrp="1"/>
          </p:cNvSpPr>
          <p:nvPr>
            <p:ph type="body" idx="1"/>
          </p:nvPr>
        </p:nvSpPr>
        <p:spPr>
          <a:xfrm>
            <a:off x="1251678" y="2286001"/>
            <a:ext cx="10178322" cy="3593591"/>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1251678" y="6375679"/>
            <a:ext cx="2329722" cy="348462"/>
          </a:xfrm>
          <a:prstGeom prst="rect">
            <a:avLst/>
          </a:prstGeom>
        </p:spPr>
        <p:txBody>
          <a:bodyPr vert="horz" lIns="91440" tIns="45720" rIns="91440" bIns="45720" rtlCol="0" anchor="ctr"/>
          <a:lstStyle>
            <a:lvl1pPr algn="l">
              <a:defRPr sz="1200">
                <a:solidFill>
                  <a:schemeClr val="tx1">
                    <a:lumMod val="65000"/>
                    <a:lumOff val="35000"/>
                  </a:schemeClr>
                </a:solidFill>
              </a:defRPr>
            </a:lvl1pPr>
          </a:lstStyle>
          <a:p>
            <a:fld id="{DA3125C6-6147-41A3-A6E0-D3D727B79317}" type="datetimeFigureOut">
              <a:rPr lang="fr-FR" smtClean="0"/>
              <a:pPr/>
              <a:t>27/09/2023</a:t>
            </a:fld>
            <a:endParaRPr lang="fr-FR"/>
          </a:p>
        </p:txBody>
      </p:sp>
      <p:sp>
        <p:nvSpPr>
          <p:cNvPr id="5" name="Footer Placeholder 4"/>
          <p:cNvSpPr>
            <a:spLocks noGrp="1"/>
          </p:cNvSpPr>
          <p:nvPr>
            <p:ph type="ftr" sz="quarter" idx="3"/>
          </p:nvPr>
        </p:nvSpPr>
        <p:spPr>
          <a:xfrm>
            <a:off x="4038600" y="6375679"/>
            <a:ext cx="4114800" cy="345796"/>
          </a:xfrm>
          <a:prstGeom prst="rect">
            <a:avLst/>
          </a:prstGeom>
        </p:spPr>
        <p:txBody>
          <a:bodyPr vert="horz" lIns="91440" tIns="45720" rIns="91440" bIns="45720" rtlCol="0" anchor="ctr"/>
          <a:lstStyle>
            <a:lvl1pPr algn="ctr">
              <a:defRPr sz="1200">
                <a:solidFill>
                  <a:schemeClr val="tx1">
                    <a:lumMod val="65000"/>
                    <a:lumOff val="35000"/>
                  </a:schemeClr>
                </a:solidFill>
              </a:defRPr>
            </a:lvl1pPr>
          </a:lstStyle>
          <a:p>
            <a:endParaRPr lang="fr-FR"/>
          </a:p>
        </p:txBody>
      </p:sp>
      <p:sp>
        <p:nvSpPr>
          <p:cNvPr id="6" name="Slide Number Placeholder 5"/>
          <p:cNvSpPr>
            <a:spLocks noGrp="1"/>
          </p:cNvSpPr>
          <p:nvPr>
            <p:ph type="sldNum" sz="quarter" idx="4"/>
          </p:nvPr>
        </p:nvSpPr>
        <p:spPr>
          <a:xfrm>
            <a:off x="8610601" y="6375679"/>
            <a:ext cx="2819399" cy="345796"/>
          </a:xfrm>
          <a:prstGeom prst="rect">
            <a:avLst/>
          </a:prstGeom>
        </p:spPr>
        <p:txBody>
          <a:bodyPr vert="horz" lIns="91440" tIns="45720" rIns="91440" bIns="45720" rtlCol="0" anchor="ctr"/>
          <a:lstStyle>
            <a:lvl1pPr algn="r">
              <a:defRPr sz="1200">
                <a:solidFill>
                  <a:schemeClr val="tx1">
                    <a:lumMod val="65000"/>
                    <a:lumOff val="35000"/>
                  </a:schemeClr>
                </a:solidFill>
              </a:defRPr>
            </a:lvl1pPr>
          </a:lstStyle>
          <a:p>
            <a:fld id="{F40D5046-A1BD-4F8F-BD3C-C9832C68F445}" type="slidenum">
              <a:rPr lang="fr-FR" smtClean="0"/>
              <a:pPr/>
              <a:t>‹N°›</a:t>
            </a:fld>
            <a:endParaRPr lang="fr-FR"/>
          </a:p>
        </p:txBody>
      </p:sp>
      <p:sp>
        <p:nvSpPr>
          <p:cNvPr id="11" name="Freeform 6"/>
          <p:cNvSpPr/>
          <p:nvPr/>
        </p:nvSpPr>
        <p:spPr bwMode="auto">
          <a:xfrm>
            <a:off x="0" y="0"/>
            <a:ext cx="885825" cy="6858000"/>
          </a:xfrm>
          <a:custGeom>
            <a:avLst/>
            <a:gdLst/>
            <a:ahLst/>
            <a:cxnLst/>
            <a:rect l="0" t="0" r="r" b="b"/>
            <a:pathLst>
              <a:path w="558" h="4320">
                <a:moveTo>
                  <a:pt x="0" y="0"/>
                </a:moveTo>
                <a:lnTo>
                  <a:pt x="447" y="0"/>
                </a:lnTo>
                <a:lnTo>
                  <a:pt x="448" y="43"/>
                </a:lnTo>
                <a:lnTo>
                  <a:pt x="453" y="81"/>
                </a:lnTo>
                <a:lnTo>
                  <a:pt x="460" y="114"/>
                </a:lnTo>
                <a:lnTo>
                  <a:pt x="469" y="143"/>
                </a:lnTo>
                <a:lnTo>
                  <a:pt x="479" y="169"/>
                </a:lnTo>
                <a:lnTo>
                  <a:pt x="491" y="192"/>
                </a:lnTo>
                <a:lnTo>
                  <a:pt x="503" y="216"/>
                </a:lnTo>
                <a:lnTo>
                  <a:pt x="515" y="240"/>
                </a:lnTo>
                <a:lnTo>
                  <a:pt x="525" y="263"/>
                </a:lnTo>
                <a:lnTo>
                  <a:pt x="535" y="289"/>
                </a:lnTo>
                <a:lnTo>
                  <a:pt x="545" y="318"/>
                </a:lnTo>
                <a:lnTo>
                  <a:pt x="552" y="351"/>
                </a:lnTo>
                <a:lnTo>
                  <a:pt x="556" y="389"/>
                </a:lnTo>
                <a:lnTo>
                  <a:pt x="558" y="432"/>
                </a:lnTo>
                <a:lnTo>
                  <a:pt x="556" y="475"/>
                </a:lnTo>
                <a:lnTo>
                  <a:pt x="552" y="513"/>
                </a:lnTo>
                <a:lnTo>
                  <a:pt x="545" y="546"/>
                </a:lnTo>
                <a:lnTo>
                  <a:pt x="535" y="575"/>
                </a:lnTo>
                <a:lnTo>
                  <a:pt x="525" y="601"/>
                </a:lnTo>
                <a:lnTo>
                  <a:pt x="515" y="624"/>
                </a:lnTo>
                <a:lnTo>
                  <a:pt x="503" y="648"/>
                </a:lnTo>
                <a:lnTo>
                  <a:pt x="491" y="672"/>
                </a:lnTo>
                <a:lnTo>
                  <a:pt x="479" y="695"/>
                </a:lnTo>
                <a:lnTo>
                  <a:pt x="469" y="721"/>
                </a:lnTo>
                <a:lnTo>
                  <a:pt x="460" y="750"/>
                </a:lnTo>
                <a:lnTo>
                  <a:pt x="453" y="783"/>
                </a:lnTo>
                <a:lnTo>
                  <a:pt x="448" y="821"/>
                </a:lnTo>
                <a:lnTo>
                  <a:pt x="447" y="864"/>
                </a:lnTo>
                <a:lnTo>
                  <a:pt x="448" y="907"/>
                </a:lnTo>
                <a:lnTo>
                  <a:pt x="453" y="945"/>
                </a:lnTo>
                <a:lnTo>
                  <a:pt x="460" y="978"/>
                </a:lnTo>
                <a:lnTo>
                  <a:pt x="469" y="1007"/>
                </a:lnTo>
                <a:lnTo>
                  <a:pt x="479" y="1033"/>
                </a:lnTo>
                <a:lnTo>
                  <a:pt x="491" y="1056"/>
                </a:lnTo>
                <a:lnTo>
                  <a:pt x="503" y="1080"/>
                </a:lnTo>
                <a:lnTo>
                  <a:pt x="515" y="1104"/>
                </a:lnTo>
                <a:lnTo>
                  <a:pt x="525" y="1127"/>
                </a:lnTo>
                <a:lnTo>
                  <a:pt x="535" y="1153"/>
                </a:lnTo>
                <a:lnTo>
                  <a:pt x="545" y="1182"/>
                </a:lnTo>
                <a:lnTo>
                  <a:pt x="552" y="1215"/>
                </a:lnTo>
                <a:lnTo>
                  <a:pt x="556" y="1253"/>
                </a:lnTo>
                <a:lnTo>
                  <a:pt x="558" y="1296"/>
                </a:lnTo>
                <a:lnTo>
                  <a:pt x="556" y="1339"/>
                </a:lnTo>
                <a:lnTo>
                  <a:pt x="552" y="1377"/>
                </a:lnTo>
                <a:lnTo>
                  <a:pt x="545" y="1410"/>
                </a:lnTo>
                <a:lnTo>
                  <a:pt x="535" y="1439"/>
                </a:lnTo>
                <a:lnTo>
                  <a:pt x="525" y="1465"/>
                </a:lnTo>
                <a:lnTo>
                  <a:pt x="515" y="1488"/>
                </a:lnTo>
                <a:lnTo>
                  <a:pt x="503" y="1512"/>
                </a:lnTo>
                <a:lnTo>
                  <a:pt x="491" y="1536"/>
                </a:lnTo>
                <a:lnTo>
                  <a:pt x="479" y="1559"/>
                </a:lnTo>
                <a:lnTo>
                  <a:pt x="469" y="1585"/>
                </a:lnTo>
                <a:lnTo>
                  <a:pt x="460" y="1614"/>
                </a:lnTo>
                <a:lnTo>
                  <a:pt x="453" y="1647"/>
                </a:lnTo>
                <a:lnTo>
                  <a:pt x="448" y="1685"/>
                </a:lnTo>
                <a:lnTo>
                  <a:pt x="447" y="1728"/>
                </a:lnTo>
                <a:lnTo>
                  <a:pt x="448" y="1771"/>
                </a:lnTo>
                <a:lnTo>
                  <a:pt x="453" y="1809"/>
                </a:lnTo>
                <a:lnTo>
                  <a:pt x="460" y="1842"/>
                </a:lnTo>
                <a:lnTo>
                  <a:pt x="469" y="1871"/>
                </a:lnTo>
                <a:lnTo>
                  <a:pt x="479" y="1897"/>
                </a:lnTo>
                <a:lnTo>
                  <a:pt x="491" y="1920"/>
                </a:lnTo>
                <a:lnTo>
                  <a:pt x="503" y="1944"/>
                </a:lnTo>
                <a:lnTo>
                  <a:pt x="515" y="1968"/>
                </a:lnTo>
                <a:lnTo>
                  <a:pt x="525" y="1991"/>
                </a:lnTo>
                <a:lnTo>
                  <a:pt x="535" y="2017"/>
                </a:lnTo>
                <a:lnTo>
                  <a:pt x="545" y="2046"/>
                </a:lnTo>
                <a:lnTo>
                  <a:pt x="552" y="2079"/>
                </a:lnTo>
                <a:lnTo>
                  <a:pt x="556" y="2117"/>
                </a:lnTo>
                <a:lnTo>
                  <a:pt x="558" y="2159"/>
                </a:lnTo>
                <a:lnTo>
                  <a:pt x="556" y="2203"/>
                </a:lnTo>
                <a:lnTo>
                  <a:pt x="552" y="2241"/>
                </a:lnTo>
                <a:lnTo>
                  <a:pt x="545" y="2274"/>
                </a:lnTo>
                <a:lnTo>
                  <a:pt x="535" y="2303"/>
                </a:lnTo>
                <a:lnTo>
                  <a:pt x="525" y="2329"/>
                </a:lnTo>
                <a:lnTo>
                  <a:pt x="515" y="2352"/>
                </a:lnTo>
                <a:lnTo>
                  <a:pt x="503" y="2376"/>
                </a:lnTo>
                <a:lnTo>
                  <a:pt x="491" y="2400"/>
                </a:lnTo>
                <a:lnTo>
                  <a:pt x="479" y="2423"/>
                </a:lnTo>
                <a:lnTo>
                  <a:pt x="469" y="2449"/>
                </a:lnTo>
                <a:lnTo>
                  <a:pt x="460" y="2478"/>
                </a:lnTo>
                <a:lnTo>
                  <a:pt x="453" y="2511"/>
                </a:lnTo>
                <a:lnTo>
                  <a:pt x="448" y="2549"/>
                </a:lnTo>
                <a:lnTo>
                  <a:pt x="447" y="2592"/>
                </a:lnTo>
                <a:lnTo>
                  <a:pt x="448" y="2635"/>
                </a:lnTo>
                <a:lnTo>
                  <a:pt x="453" y="2673"/>
                </a:lnTo>
                <a:lnTo>
                  <a:pt x="460" y="2706"/>
                </a:lnTo>
                <a:lnTo>
                  <a:pt x="469" y="2735"/>
                </a:lnTo>
                <a:lnTo>
                  <a:pt x="479" y="2761"/>
                </a:lnTo>
                <a:lnTo>
                  <a:pt x="491" y="2784"/>
                </a:lnTo>
                <a:lnTo>
                  <a:pt x="515" y="2832"/>
                </a:lnTo>
                <a:lnTo>
                  <a:pt x="525" y="2855"/>
                </a:lnTo>
                <a:lnTo>
                  <a:pt x="535" y="2881"/>
                </a:lnTo>
                <a:lnTo>
                  <a:pt x="545" y="2910"/>
                </a:lnTo>
                <a:lnTo>
                  <a:pt x="552" y="2943"/>
                </a:lnTo>
                <a:lnTo>
                  <a:pt x="556" y="2981"/>
                </a:lnTo>
                <a:lnTo>
                  <a:pt x="558" y="3024"/>
                </a:lnTo>
                <a:lnTo>
                  <a:pt x="556" y="3067"/>
                </a:lnTo>
                <a:lnTo>
                  <a:pt x="552" y="3105"/>
                </a:lnTo>
                <a:lnTo>
                  <a:pt x="545" y="3138"/>
                </a:lnTo>
                <a:lnTo>
                  <a:pt x="535" y="3167"/>
                </a:lnTo>
                <a:lnTo>
                  <a:pt x="525" y="3193"/>
                </a:lnTo>
                <a:lnTo>
                  <a:pt x="515" y="3216"/>
                </a:lnTo>
                <a:lnTo>
                  <a:pt x="503" y="3240"/>
                </a:lnTo>
                <a:lnTo>
                  <a:pt x="491" y="3264"/>
                </a:lnTo>
                <a:lnTo>
                  <a:pt x="479" y="3287"/>
                </a:lnTo>
                <a:lnTo>
                  <a:pt x="469" y="3313"/>
                </a:lnTo>
                <a:lnTo>
                  <a:pt x="460" y="3342"/>
                </a:lnTo>
                <a:lnTo>
                  <a:pt x="453" y="3375"/>
                </a:lnTo>
                <a:lnTo>
                  <a:pt x="448" y="3413"/>
                </a:lnTo>
                <a:lnTo>
                  <a:pt x="447" y="3456"/>
                </a:lnTo>
                <a:lnTo>
                  <a:pt x="448" y="3499"/>
                </a:lnTo>
                <a:lnTo>
                  <a:pt x="453" y="3537"/>
                </a:lnTo>
                <a:lnTo>
                  <a:pt x="460" y="3570"/>
                </a:lnTo>
                <a:lnTo>
                  <a:pt x="469" y="3599"/>
                </a:lnTo>
                <a:lnTo>
                  <a:pt x="479" y="3625"/>
                </a:lnTo>
                <a:lnTo>
                  <a:pt x="491" y="3648"/>
                </a:lnTo>
                <a:lnTo>
                  <a:pt x="503" y="3672"/>
                </a:lnTo>
                <a:lnTo>
                  <a:pt x="515" y="3696"/>
                </a:lnTo>
                <a:lnTo>
                  <a:pt x="525" y="3719"/>
                </a:lnTo>
                <a:lnTo>
                  <a:pt x="535" y="3745"/>
                </a:lnTo>
                <a:lnTo>
                  <a:pt x="545" y="3774"/>
                </a:lnTo>
                <a:lnTo>
                  <a:pt x="552" y="3807"/>
                </a:lnTo>
                <a:lnTo>
                  <a:pt x="556" y="3845"/>
                </a:lnTo>
                <a:lnTo>
                  <a:pt x="558" y="3888"/>
                </a:lnTo>
                <a:lnTo>
                  <a:pt x="556" y="3931"/>
                </a:lnTo>
                <a:lnTo>
                  <a:pt x="552" y="3969"/>
                </a:lnTo>
                <a:lnTo>
                  <a:pt x="545" y="4002"/>
                </a:lnTo>
                <a:lnTo>
                  <a:pt x="535" y="4031"/>
                </a:lnTo>
                <a:lnTo>
                  <a:pt x="525" y="4057"/>
                </a:lnTo>
                <a:lnTo>
                  <a:pt x="515" y="4080"/>
                </a:lnTo>
                <a:lnTo>
                  <a:pt x="503" y="4104"/>
                </a:lnTo>
                <a:lnTo>
                  <a:pt x="491" y="4128"/>
                </a:lnTo>
                <a:lnTo>
                  <a:pt x="479" y="4151"/>
                </a:lnTo>
                <a:lnTo>
                  <a:pt x="469" y="4177"/>
                </a:lnTo>
                <a:lnTo>
                  <a:pt x="460" y="4206"/>
                </a:lnTo>
                <a:lnTo>
                  <a:pt x="453" y="4239"/>
                </a:lnTo>
                <a:lnTo>
                  <a:pt x="448" y="4277"/>
                </a:lnTo>
                <a:lnTo>
                  <a:pt x="447" y="4320"/>
                </a:lnTo>
                <a:lnTo>
                  <a:pt x="0" y="4320"/>
                </a:lnTo>
                <a:lnTo>
                  <a:pt x="0" y="0"/>
                </a:lnTo>
                <a:close/>
              </a:path>
            </a:pathLst>
          </a:custGeom>
          <a:solidFill>
            <a:schemeClr val="tx2"/>
          </a:solidFill>
          <a:ln w="0">
            <a:noFill/>
            <a:prstDash val="solid"/>
            <a:round/>
            <a:headEnd/>
            <a:tailEnd/>
          </a:ln>
        </p:spPr>
      </p:sp>
      <p:sp>
        <p:nvSpPr>
          <p:cNvPr id="12" name="Rectangle 11"/>
          <p:cNvSpPr/>
          <p:nvPr/>
        </p:nvSpPr>
        <p:spPr>
          <a:xfrm>
            <a:off x="11908536"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 xmlns:p14="http://schemas.microsoft.com/office/powerpoint/2010/main" val="3343006362"/>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defTabSz="914400" rtl="0" eaLnBrk="1" latinLnBrk="0" hangingPunct="1">
        <a:lnSpc>
          <a:spcPct val="90000"/>
        </a:lnSpc>
        <a:spcBef>
          <a:spcPct val="0"/>
        </a:spcBef>
        <a:buNone/>
        <a:defRPr sz="5100" kern="1200" cap="all" spc="200" baseline="0">
          <a:solidFill>
            <a:schemeClr val="tx2"/>
          </a:solidFill>
          <a:latin typeface="+mj-lt"/>
          <a:ea typeface="+mj-ea"/>
          <a:cs typeface="+mj-cs"/>
        </a:defRPr>
      </a:lvl1pPr>
    </p:titleStyle>
    <p:bodyStyle>
      <a:lvl1pPr marL="228600" indent="-228600" algn="l" defTabSz="914400" rtl="0" eaLnBrk="1" latinLnBrk="0" hangingPunct="1">
        <a:lnSpc>
          <a:spcPct val="110000"/>
        </a:lnSpc>
        <a:spcBef>
          <a:spcPts val="700"/>
        </a:spcBef>
        <a:buClr>
          <a:schemeClr val="tx2"/>
        </a:buClr>
        <a:buFont typeface="Arial" panose="020B0604020202020204" pitchFamily="34" charset="0"/>
        <a:buChar char="•"/>
        <a:defRPr sz="2000" kern="1200">
          <a:solidFill>
            <a:schemeClr val="tx1">
              <a:lumMod val="65000"/>
              <a:lumOff val="35000"/>
            </a:schemeClr>
          </a:solidFill>
          <a:latin typeface="+mn-lt"/>
          <a:ea typeface="+mn-ea"/>
          <a:cs typeface="+mn-cs"/>
        </a:defRPr>
      </a:lvl1pPr>
      <a:lvl2pPr marL="685800" indent="-228600" algn="l" defTabSz="914400" rtl="0" eaLnBrk="1" latinLnBrk="0" hangingPunct="1">
        <a:lnSpc>
          <a:spcPct val="110000"/>
        </a:lnSpc>
        <a:spcBef>
          <a:spcPts val="700"/>
        </a:spcBef>
        <a:buClr>
          <a:schemeClr val="tx2"/>
        </a:buClr>
        <a:buFont typeface="Gill Sans MT" panose="020B0502020104020203" pitchFamily="34" charset="0"/>
        <a:buChar char="–"/>
        <a:defRPr sz="1800" kern="1200">
          <a:solidFill>
            <a:schemeClr val="tx1">
              <a:lumMod val="65000"/>
              <a:lumOff val="35000"/>
            </a:schemeClr>
          </a:solidFill>
          <a:latin typeface="+mn-lt"/>
          <a:ea typeface="+mn-ea"/>
          <a:cs typeface="+mn-cs"/>
        </a:defRPr>
      </a:lvl2pPr>
      <a:lvl3pPr marL="1143000" indent="-228600" algn="l" defTabSz="914400" rtl="0" eaLnBrk="1" latinLnBrk="0" hangingPunct="1">
        <a:lnSpc>
          <a:spcPct val="110000"/>
        </a:lnSpc>
        <a:spcBef>
          <a:spcPts val="700"/>
        </a:spcBef>
        <a:buClr>
          <a:schemeClr val="tx2"/>
        </a:buClr>
        <a:buFont typeface="Arial" panose="020B0604020202020204" pitchFamily="34" charset="0"/>
        <a:buChar char="•"/>
        <a:defRPr sz="1600" kern="1200">
          <a:solidFill>
            <a:schemeClr val="tx1">
              <a:lumMod val="65000"/>
              <a:lumOff val="35000"/>
            </a:schemeClr>
          </a:solidFill>
          <a:latin typeface="+mn-lt"/>
          <a:ea typeface="+mn-ea"/>
          <a:cs typeface="+mn-cs"/>
        </a:defRPr>
      </a:lvl3pPr>
      <a:lvl4pPr marL="16002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4pPr>
      <a:lvl5pPr marL="20574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baseline="0">
          <a:solidFill>
            <a:schemeClr val="tx1">
              <a:lumMod val="65000"/>
              <a:lumOff val="35000"/>
            </a:schemeClr>
          </a:solidFill>
          <a:latin typeface="+mn-lt"/>
          <a:ea typeface="+mn-ea"/>
          <a:cs typeface="+mn-cs"/>
        </a:defRPr>
      </a:lvl8pPr>
      <a:lvl9pPr marL="38862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baseline="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 xmlns:p15="http://schemas.microsoft.com/office/powerpoint/2012/main">
        <p15:guide id="1" pos="792">
          <p15:clr>
            <a:srgbClr val="F26B43"/>
          </p15:clr>
        </p15:guide>
        <p15:guide id="2" pos="7200">
          <p15:clr>
            <a:srgbClr val="F26B43"/>
          </p15:clr>
        </p15:guide>
        <p15:guide id="3" orient="horz" pos="4008">
          <p15:clr>
            <a:srgbClr val="F26B43"/>
          </p15:clr>
        </p15:guide>
        <p15:guide id="4" orient="horz" pos="1440">
          <p15:clr>
            <a:srgbClr val="F26B43"/>
          </p15:clr>
        </p15:guide>
        <p15:guide id="5" orient="horz" pos="3720">
          <p15:clr>
            <a:srgbClr val="F26B43"/>
          </p15:clr>
        </p15:guide>
        <p15:guide id="6" orient="horz" pos="240">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 xmlns:a16="http://schemas.microsoft.com/office/drawing/2014/main" id="{FD521FFF-E312-2429-CA38-27292119FB3B}"/>
              </a:ext>
            </a:extLst>
          </p:cNvPr>
          <p:cNvSpPr>
            <a:spLocks noGrp="1"/>
          </p:cNvSpPr>
          <p:nvPr>
            <p:ph type="ctrTitle"/>
          </p:nvPr>
        </p:nvSpPr>
        <p:spPr>
          <a:xfrm>
            <a:off x="1384663" y="2090057"/>
            <a:ext cx="9718766" cy="2118843"/>
          </a:xfrm>
        </p:spPr>
        <p:txBody>
          <a:bodyPr>
            <a:normAutofit/>
          </a:bodyPr>
          <a:lstStyle/>
          <a:p>
            <a:r>
              <a:rPr lang="fr-FR" sz="3600" b="1" dirty="0">
                <a:effectLst/>
                <a:latin typeface="Calibri" panose="020F0502020204030204" pitchFamily="34" charset="0"/>
                <a:ea typeface="Calibri" panose="020F0502020204030204" pitchFamily="34" charset="0"/>
                <a:cs typeface="Calibri" panose="020F0502020204030204" pitchFamily="34" charset="0"/>
              </a:rPr>
              <a:t>Présentation générale du </a:t>
            </a:r>
            <a:r>
              <a:rPr lang="fr-FR" sz="3600" b="1" dirty="0" smtClean="0">
                <a:effectLst/>
                <a:latin typeface="Calibri" panose="020F0502020204030204" pitchFamily="34" charset="0"/>
                <a:ea typeface="Calibri" panose="020F0502020204030204" pitchFamily="34" charset="0"/>
                <a:cs typeface="Calibri" panose="020F0502020204030204" pitchFamily="34" charset="0"/>
              </a:rPr>
              <a:t>module</a:t>
            </a:r>
            <a:br>
              <a:rPr lang="fr-FR" sz="3600" b="1" dirty="0" smtClean="0">
                <a:effectLst/>
                <a:latin typeface="Calibri" panose="020F0502020204030204" pitchFamily="34" charset="0"/>
                <a:ea typeface="Calibri" panose="020F0502020204030204" pitchFamily="34" charset="0"/>
                <a:cs typeface="Calibri" panose="020F0502020204030204" pitchFamily="34" charset="0"/>
              </a:rPr>
            </a:br>
            <a:r>
              <a:rPr lang="fr-FR" sz="3600" b="1" dirty="0" smtClean="0">
                <a:latin typeface="Calibri" panose="020F0502020204030204" pitchFamily="34" charset="0"/>
                <a:ea typeface="Calibri" panose="020F0502020204030204" pitchFamily="34" charset="0"/>
                <a:cs typeface="Calibri" panose="020F0502020204030204" pitchFamily="34" charset="0"/>
              </a:rPr>
              <a:t>Langue étrangère: Français</a:t>
            </a:r>
            <a:r>
              <a:rPr lang="fr-FR" sz="3600" dirty="0">
                <a:effectLst/>
                <a:latin typeface="Calibri" panose="020F0502020204030204" pitchFamily="34" charset="0"/>
                <a:ea typeface="Calibri" panose="020F0502020204030204" pitchFamily="34" charset="0"/>
                <a:cs typeface="Arial" panose="020B0604020202020204" pitchFamily="34" charset="0"/>
              </a:rPr>
              <a:t/>
            </a:r>
            <a:br>
              <a:rPr lang="fr-FR" sz="3600" dirty="0">
                <a:effectLst/>
                <a:latin typeface="Calibri" panose="020F0502020204030204" pitchFamily="34" charset="0"/>
                <a:ea typeface="Calibri" panose="020F0502020204030204" pitchFamily="34" charset="0"/>
                <a:cs typeface="Arial" panose="020B0604020202020204" pitchFamily="34" charset="0"/>
              </a:rPr>
            </a:br>
            <a:endParaRPr lang="fr-FR" sz="3600" dirty="0"/>
          </a:p>
        </p:txBody>
      </p:sp>
      <p:pic>
        <p:nvPicPr>
          <p:cNvPr id="3" name="Image 5" descr="FSSM_Logo"/>
          <p:cNvPicPr>
            <a:picLocks noChangeAspect="1" noChangeArrowheads="1"/>
          </p:cNvPicPr>
          <p:nvPr/>
        </p:nvPicPr>
        <p:blipFill>
          <a:blip r:embed="rId2"/>
          <a:srcRect/>
          <a:stretch>
            <a:fillRect/>
          </a:stretch>
        </p:blipFill>
        <p:spPr bwMode="auto">
          <a:xfrm>
            <a:off x="351473" y="199617"/>
            <a:ext cx="2643187" cy="1255712"/>
          </a:xfrm>
          <a:prstGeom prst="rect">
            <a:avLst/>
          </a:prstGeom>
          <a:noFill/>
          <a:ln w="9525">
            <a:noFill/>
            <a:miter lim="800000"/>
            <a:headEnd/>
            <a:tailEnd/>
          </a:ln>
        </p:spPr>
      </p:pic>
      <p:sp>
        <p:nvSpPr>
          <p:cNvPr id="5" name="Rectangle à coins arrondis 4"/>
          <p:cNvSpPr/>
          <p:nvPr/>
        </p:nvSpPr>
        <p:spPr>
          <a:xfrm>
            <a:off x="8233954" y="5225143"/>
            <a:ext cx="3775166" cy="1384663"/>
          </a:xfrm>
          <a:prstGeom prst="roundRect">
            <a:avLst/>
          </a:prstGeom>
          <a:solidFill>
            <a:schemeClr val="accent1"/>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400" dirty="0" smtClean="0">
                <a:solidFill>
                  <a:schemeClr val="tx1"/>
                </a:solidFill>
              </a:rPr>
              <a:t>Parcours d’excellence</a:t>
            </a:r>
          </a:p>
          <a:p>
            <a:pPr algn="ctr"/>
            <a:r>
              <a:rPr lang="fr-FR" sz="2400" dirty="0" smtClean="0">
                <a:solidFill>
                  <a:schemeClr val="tx1"/>
                </a:solidFill>
              </a:rPr>
              <a:t>Semestre 5</a:t>
            </a:r>
            <a:endParaRPr lang="fr-FR" sz="2400" dirty="0">
              <a:solidFill>
                <a:schemeClr val="tx1"/>
              </a:solidFill>
            </a:endParaRPr>
          </a:p>
        </p:txBody>
      </p:sp>
    </p:spTree>
    <p:extLst>
      <p:ext uri="{BB962C8B-B14F-4D97-AF65-F5344CB8AC3E}">
        <p14:creationId xmlns="" xmlns:p14="http://schemas.microsoft.com/office/powerpoint/2010/main" val="37648169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a:extLst>
              <a:ext uri="{FF2B5EF4-FFF2-40B4-BE49-F238E27FC236}">
                <a16:creationId xmlns="" xmlns:a16="http://schemas.microsoft.com/office/drawing/2014/main" id="{AF161CBA-BB64-3BFC-DBFC-48D88CCA59B7}"/>
              </a:ext>
            </a:extLst>
          </p:cNvPr>
          <p:cNvSpPr txBox="1"/>
          <p:nvPr/>
        </p:nvSpPr>
        <p:spPr>
          <a:xfrm>
            <a:off x="1282431" y="1229612"/>
            <a:ext cx="9772153" cy="3531864"/>
          </a:xfrm>
          <a:prstGeom prst="rect">
            <a:avLst/>
          </a:prstGeom>
          <a:noFill/>
        </p:spPr>
        <p:txBody>
          <a:bodyPr wrap="square">
            <a:spAutoFit/>
          </a:bodyPr>
          <a:lstStyle/>
          <a:p>
            <a:pPr algn="just">
              <a:lnSpc>
                <a:spcPct val="115000"/>
              </a:lnSpc>
              <a:spcAft>
                <a:spcPts val="1000"/>
              </a:spcAft>
            </a:pPr>
            <a:r>
              <a:rPr lang="fr-FR" sz="2800" b="1" dirty="0">
                <a:effectLst/>
                <a:latin typeface="Calibri" panose="020F0502020204030204" pitchFamily="34" charset="0"/>
                <a:ea typeface="Calibri" panose="020F0502020204030204" pitchFamily="34" charset="0"/>
                <a:cs typeface="Calibri" panose="020F0502020204030204" pitchFamily="34" charset="0"/>
              </a:rPr>
              <a:t>Ce cours s'adresse aux étudiants du semestre 5 inscrits au parcours d’excellence de la Faculté des Sciences Semlalia, université Cadi Ayyad, Marrakech. Le cours de langue française niveau B1 insiste sur l’autonomie et l’indépendance linguistiques et communicationnelles afin que l’étudiant puisse communiquer de façon claire dans des situations variées et avec un enchainement logique.</a:t>
            </a:r>
            <a:endParaRPr lang="fr-FR" sz="2800" b="1"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 xmlns:p14="http://schemas.microsoft.com/office/powerpoint/2010/main" val="27057212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a:extLst>
              <a:ext uri="{FF2B5EF4-FFF2-40B4-BE49-F238E27FC236}">
                <a16:creationId xmlns="" xmlns:a16="http://schemas.microsoft.com/office/drawing/2014/main" id="{9581EA70-C865-58AB-90CE-10A42E879EA2}"/>
              </a:ext>
            </a:extLst>
          </p:cNvPr>
          <p:cNvSpPr txBox="1"/>
          <p:nvPr/>
        </p:nvSpPr>
        <p:spPr>
          <a:xfrm>
            <a:off x="1021460" y="278158"/>
            <a:ext cx="3448877" cy="692049"/>
          </a:xfrm>
          <a:prstGeom prst="rect">
            <a:avLst/>
          </a:prstGeom>
          <a:noFill/>
        </p:spPr>
        <p:txBody>
          <a:bodyPr wrap="square">
            <a:spAutoFit/>
          </a:bodyPr>
          <a:lstStyle/>
          <a:p>
            <a:pPr algn="ctr">
              <a:lnSpc>
                <a:spcPct val="115000"/>
              </a:lnSpc>
              <a:spcAft>
                <a:spcPts val="1000"/>
              </a:spcAft>
            </a:pPr>
            <a:r>
              <a:rPr lang="fr-FR" sz="3600" b="1" dirty="0">
                <a:solidFill>
                  <a:schemeClr val="tx2">
                    <a:lumMod val="75000"/>
                    <a:lumOff val="25000"/>
                  </a:schemeClr>
                </a:solidFill>
                <a:effectLst/>
                <a:latin typeface="Calibri" panose="020F0502020204030204" pitchFamily="34" charset="0"/>
                <a:ea typeface="Calibri" panose="020F0502020204030204" pitchFamily="34" charset="0"/>
                <a:cs typeface="Calibri" panose="020F0502020204030204" pitchFamily="34" charset="0"/>
              </a:rPr>
              <a:t>Objectifs :</a:t>
            </a:r>
            <a:endParaRPr lang="fr-FR" sz="2800" dirty="0">
              <a:solidFill>
                <a:schemeClr val="tx2">
                  <a:lumMod val="75000"/>
                  <a:lumOff val="25000"/>
                </a:schemeClr>
              </a:solidFill>
              <a:effectLst/>
              <a:latin typeface="Calibri" panose="020F0502020204030204" pitchFamily="34" charset="0"/>
              <a:ea typeface="Calibri" panose="020F0502020204030204" pitchFamily="34" charset="0"/>
              <a:cs typeface="Arial" panose="020B0604020202020204" pitchFamily="34" charset="0"/>
            </a:endParaRPr>
          </a:p>
        </p:txBody>
      </p:sp>
      <p:sp>
        <p:nvSpPr>
          <p:cNvPr id="5" name="ZoneTexte 4">
            <a:extLst>
              <a:ext uri="{FF2B5EF4-FFF2-40B4-BE49-F238E27FC236}">
                <a16:creationId xmlns="" xmlns:a16="http://schemas.microsoft.com/office/drawing/2014/main" id="{139E905F-6DC0-7F05-9260-2AF61200F076}"/>
              </a:ext>
            </a:extLst>
          </p:cNvPr>
          <p:cNvSpPr txBox="1"/>
          <p:nvPr/>
        </p:nvSpPr>
        <p:spPr>
          <a:xfrm>
            <a:off x="922919" y="1041052"/>
            <a:ext cx="10964849" cy="5717143"/>
          </a:xfrm>
          <a:prstGeom prst="rect">
            <a:avLst/>
          </a:prstGeom>
          <a:noFill/>
        </p:spPr>
        <p:txBody>
          <a:bodyPr wrap="square">
            <a:spAutoFit/>
          </a:bodyPr>
          <a:lstStyle/>
          <a:p>
            <a:pPr algn="just">
              <a:lnSpc>
                <a:spcPct val="115000"/>
              </a:lnSpc>
              <a:spcAft>
                <a:spcPts val="1000"/>
              </a:spcAft>
            </a:pPr>
            <a:r>
              <a:rPr lang="fr-FR" sz="2400" dirty="0">
                <a:effectLst/>
                <a:latin typeface="Calibri" panose="020F0502020204030204" pitchFamily="34" charset="0"/>
                <a:ea typeface="Calibri" panose="020F0502020204030204" pitchFamily="34" charset="0"/>
                <a:cs typeface="Calibri" panose="020F0502020204030204" pitchFamily="34" charset="0"/>
              </a:rPr>
              <a:t>Ce cours vise à développer la compétence langagière chez les étudiants en les dotant d'habiletés et de connaissances liées au langage leur permettant de comprendre et de produire correctement différents discours. Quatre habiletés sont visées à savoir : </a:t>
            </a:r>
            <a:r>
              <a:rPr lang="fr-FR" sz="2400" dirty="0">
                <a:effectLst/>
                <a:latin typeface="Calibri" panose="020F0502020204030204" pitchFamily="34" charset="0"/>
                <a:ea typeface="Times New Roman" panose="02020603050405020304" pitchFamily="18" charset="0"/>
                <a:cs typeface="Calibri" panose="020F0502020204030204" pitchFamily="34" charset="0"/>
              </a:rPr>
              <a:t>la compréhension orale, la compréhension écrite, l'interaction ou la communication orale et la production écrite. Elle englobe trois types de compétences : </a:t>
            </a:r>
            <a:endParaRPr lang="fr-FR" sz="2400"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algn="just">
              <a:lnSpc>
                <a:spcPct val="115000"/>
              </a:lnSpc>
              <a:buFont typeface="Wingdings" panose="05000000000000000000" pitchFamily="2" charset="2"/>
              <a:buChar char=""/>
            </a:pPr>
            <a:r>
              <a:rPr lang="fr-FR" sz="2400" b="1" dirty="0">
                <a:effectLst/>
                <a:latin typeface="Calibri" panose="020F0502020204030204" pitchFamily="34" charset="0"/>
                <a:ea typeface="Times New Roman" panose="02020603050405020304" pitchFamily="18" charset="0"/>
                <a:cs typeface="Calibri" panose="020F0502020204030204" pitchFamily="34" charset="0"/>
              </a:rPr>
              <a:t>La compétence textuelle</a:t>
            </a:r>
            <a:r>
              <a:rPr lang="fr-FR" sz="2400" dirty="0">
                <a:effectLst/>
                <a:latin typeface="Calibri" panose="020F0502020204030204" pitchFamily="34" charset="0"/>
                <a:ea typeface="Times New Roman" panose="02020603050405020304" pitchFamily="18" charset="0"/>
                <a:cs typeface="Calibri" panose="020F0502020204030204" pitchFamily="34" charset="0"/>
              </a:rPr>
              <a:t> : </a:t>
            </a:r>
            <a:r>
              <a:rPr lang="fr-FR" sz="2400" dirty="0">
                <a:effectLst/>
                <a:latin typeface="Calibri" panose="020F0502020204030204" pitchFamily="34" charset="0"/>
                <a:ea typeface="Calibri" panose="020F0502020204030204" pitchFamily="34" charset="0"/>
                <a:cs typeface="Calibri" panose="020F0502020204030204" pitchFamily="34" charset="0"/>
              </a:rPr>
              <a:t>qui concerne la connaissance des règles d'organisation d'un texte et sur la capacité de structurer celui-ci de façon cohérente.</a:t>
            </a:r>
            <a:endParaRPr lang="fr-FR" sz="2400"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algn="just">
              <a:lnSpc>
                <a:spcPct val="115000"/>
              </a:lnSpc>
              <a:buFont typeface="Wingdings" panose="05000000000000000000" pitchFamily="2" charset="2"/>
              <a:buChar char=""/>
            </a:pPr>
            <a:r>
              <a:rPr lang="fr-FR" sz="2400" dirty="0">
                <a:effectLst/>
                <a:latin typeface="Times New Roman" panose="02020603050405020304" pitchFamily="18" charset="0"/>
                <a:ea typeface="Times New Roman" panose="02020603050405020304" pitchFamily="18" charset="0"/>
                <a:cs typeface="Arial" panose="020B0604020202020204" pitchFamily="34" charset="0"/>
              </a:rPr>
              <a:t> </a:t>
            </a:r>
            <a:r>
              <a:rPr lang="fr-FR" sz="2400" b="1" dirty="0">
                <a:effectLst/>
                <a:latin typeface="Calibri" panose="020F0502020204030204" pitchFamily="34" charset="0"/>
                <a:ea typeface="Times New Roman" panose="02020603050405020304" pitchFamily="18" charset="0"/>
                <a:cs typeface="Calibri" panose="020F0502020204030204" pitchFamily="34" charset="0"/>
              </a:rPr>
              <a:t>La compétence linguistique</a:t>
            </a:r>
            <a:r>
              <a:rPr lang="fr-FR" sz="2400" dirty="0">
                <a:effectLst/>
                <a:latin typeface="Calibri" panose="020F0502020204030204" pitchFamily="34" charset="0"/>
                <a:ea typeface="Times New Roman" panose="02020603050405020304" pitchFamily="18" charset="0"/>
                <a:cs typeface="Calibri" panose="020F0502020204030204" pitchFamily="34" charset="0"/>
              </a:rPr>
              <a:t> se </a:t>
            </a:r>
            <a:r>
              <a:rPr lang="fr-FR" sz="2400" dirty="0">
                <a:effectLst/>
                <a:latin typeface="Calibri" panose="020F0502020204030204" pitchFamily="34" charset="0"/>
                <a:ea typeface="Calibri" panose="020F0502020204030204" pitchFamily="34" charset="0"/>
                <a:cs typeface="Calibri" panose="020F0502020204030204" pitchFamily="34" charset="0"/>
              </a:rPr>
              <a:t>base essentiellement sur la connaissance des règles qui régissent l'utilisation d'un code linguistique donné ainsi que sur la capacité de mettre ces règles en pratique dans un contexte de communication donné.</a:t>
            </a:r>
            <a:r>
              <a:rPr lang="fr-FR" sz="2400" dirty="0">
                <a:effectLst/>
                <a:latin typeface="Calibri" panose="020F0502020204030204" pitchFamily="34" charset="0"/>
                <a:ea typeface="Times New Roman" panose="02020603050405020304" pitchFamily="18" charset="0"/>
                <a:cs typeface="Calibri" panose="020F0502020204030204" pitchFamily="34" charset="0"/>
              </a:rPr>
              <a:t> </a:t>
            </a:r>
            <a:endParaRPr lang="fr-FR" sz="2400"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algn="just">
              <a:lnSpc>
                <a:spcPct val="115000"/>
              </a:lnSpc>
              <a:spcAft>
                <a:spcPts val="1000"/>
              </a:spcAft>
              <a:buFont typeface="Wingdings" panose="05000000000000000000" pitchFamily="2" charset="2"/>
              <a:buChar char=""/>
            </a:pPr>
            <a:r>
              <a:rPr lang="fr-FR" sz="2400" b="1" dirty="0">
                <a:effectLst/>
                <a:latin typeface="Calibri" panose="020F0502020204030204" pitchFamily="34" charset="0"/>
                <a:ea typeface="Times New Roman" panose="02020603050405020304" pitchFamily="18" charset="0"/>
                <a:cs typeface="Calibri" panose="020F0502020204030204" pitchFamily="34" charset="0"/>
              </a:rPr>
              <a:t>La compétence discursive</a:t>
            </a:r>
            <a:r>
              <a:rPr lang="fr-FR" sz="2400" dirty="0">
                <a:effectLst/>
                <a:latin typeface="Calibri" panose="020F0502020204030204" pitchFamily="34" charset="0"/>
                <a:ea typeface="Times New Roman" panose="02020603050405020304" pitchFamily="18" charset="0"/>
                <a:cs typeface="Calibri" panose="020F0502020204030204" pitchFamily="34" charset="0"/>
              </a:rPr>
              <a:t> quant à elle, </a:t>
            </a:r>
            <a:r>
              <a:rPr lang="fr-FR" sz="2400" dirty="0">
                <a:effectLst/>
                <a:latin typeface="Calibri" panose="020F0502020204030204" pitchFamily="34" charset="0"/>
                <a:ea typeface="Calibri" panose="020F0502020204030204" pitchFamily="34" charset="0"/>
                <a:cs typeface="Calibri" panose="020F0502020204030204" pitchFamily="34" charset="0"/>
              </a:rPr>
              <a:t>repose sur la connaissance des moyens langagiers permettant de structurer, d'organiser et d'adapter un texte à un contexte, à une situation de communication ou à un type de discours</a:t>
            </a:r>
            <a:r>
              <a:rPr lang="fr-FR" sz="2400" dirty="0">
                <a:solidFill>
                  <a:srgbClr val="223654"/>
                </a:solidFill>
                <a:effectLst/>
                <a:latin typeface="Calibri" panose="020F0502020204030204" pitchFamily="34" charset="0"/>
                <a:ea typeface="Calibri" panose="020F0502020204030204" pitchFamily="34" charset="0"/>
                <a:cs typeface="Calibri" panose="020F0502020204030204" pitchFamily="34" charset="0"/>
              </a:rPr>
              <a:t>.</a:t>
            </a:r>
            <a:endParaRPr lang="fr-FR" sz="24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 xmlns:p14="http://schemas.microsoft.com/office/powerpoint/2010/main" val="41488716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a:extLst>
              <a:ext uri="{FF2B5EF4-FFF2-40B4-BE49-F238E27FC236}">
                <a16:creationId xmlns="" xmlns:a16="http://schemas.microsoft.com/office/drawing/2014/main" id="{E7E723D4-799A-6843-7A80-C29C22F89BE0}"/>
              </a:ext>
            </a:extLst>
          </p:cNvPr>
          <p:cNvSpPr txBox="1"/>
          <p:nvPr/>
        </p:nvSpPr>
        <p:spPr>
          <a:xfrm>
            <a:off x="1174805" y="248627"/>
            <a:ext cx="5548022" cy="692049"/>
          </a:xfrm>
          <a:prstGeom prst="rect">
            <a:avLst/>
          </a:prstGeom>
          <a:noFill/>
        </p:spPr>
        <p:txBody>
          <a:bodyPr wrap="square">
            <a:spAutoFit/>
          </a:bodyPr>
          <a:lstStyle/>
          <a:p>
            <a:pPr algn="ctr">
              <a:lnSpc>
                <a:spcPct val="115000"/>
              </a:lnSpc>
              <a:spcAft>
                <a:spcPts val="1000"/>
              </a:spcAft>
            </a:pPr>
            <a:r>
              <a:rPr lang="fr-FR" sz="3600" b="1" dirty="0">
                <a:solidFill>
                  <a:schemeClr val="tx2">
                    <a:lumMod val="75000"/>
                    <a:lumOff val="25000"/>
                  </a:schemeClr>
                </a:solidFill>
                <a:effectLst/>
                <a:latin typeface="Calibri" panose="020F0502020204030204" pitchFamily="34" charset="0"/>
                <a:ea typeface="Calibri" panose="020F0502020204030204" pitchFamily="34" charset="0"/>
                <a:cs typeface="Arial" panose="020B0604020202020204" pitchFamily="34" charset="0"/>
              </a:rPr>
              <a:t>Organisation</a:t>
            </a:r>
            <a:r>
              <a:rPr lang="fr-FR" sz="3600" dirty="0">
                <a:solidFill>
                  <a:schemeClr val="tx2">
                    <a:lumMod val="75000"/>
                    <a:lumOff val="25000"/>
                  </a:schemeClr>
                </a:solidFill>
                <a:effectLst/>
                <a:latin typeface="Calibri" panose="020F0502020204030204" pitchFamily="34" charset="0"/>
                <a:ea typeface="Calibri" panose="020F0502020204030204" pitchFamily="34" charset="0"/>
                <a:cs typeface="Arial" panose="020B0604020202020204" pitchFamily="34" charset="0"/>
              </a:rPr>
              <a:t> </a:t>
            </a:r>
            <a:r>
              <a:rPr lang="fr-FR" sz="3600" b="1" dirty="0">
                <a:solidFill>
                  <a:schemeClr val="tx2">
                    <a:lumMod val="75000"/>
                    <a:lumOff val="25000"/>
                  </a:schemeClr>
                </a:solidFill>
                <a:effectLst/>
                <a:latin typeface="Calibri" panose="020F0502020204030204" pitchFamily="34" charset="0"/>
                <a:ea typeface="Calibri" panose="020F0502020204030204" pitchFamily="34" charset="0"/>
                <a:cs typeface="Arial" panose="020B0604020202020204" pitchFamily="34" charset="0"/>
              </a:rPr>
              <a:t>du module</a:t>
            </a:r>
            <a:r>
              <a:rPr lang="fr-FR" sz="3600" dirty="0">
                <a:solidFill>
                  <a:schemeClr val="tx2">
                    <a:lumMod val="75000"/>
                    <a:lumOff val="25000"/>
                  </a:schemeClr>
                </a:solidFill>
                <a:effectLst/>
                <a:latin typeface="Calibri" panose="020F0502020204030204" pitchFamily="34" charset="0"/>
                <a:ea typeface="Calibri" panose="020F0502020204030204" pitchFamily="34" charset="0"/>
                <a:cs typeface="Arial" panose="020B0604020202020204" pitchFamily="34" charset="0"/>
              </a:rPr>
              <a:t> </a:t>
            </a:r>
            <a:endParaRPr lang="fr-FR" sz="2800" dirty="0">
              <a:solidFill>
                <a:schemeClr val="tx2">
                  <a:lumMod val="75000"/>
                  <a:lumOff val="25000"/>
                </a:schemeClr>
              </a:solidFill>
              <a:effectLst/>
              <a:latin typeface="Calibri" panose="020F0502020204030204" pitchFamily="34" charset="0"/>
              <a:ea typeface="Calibri" panose="020F0502020204030204" pitchFamily="34" charset="0"/>
              <a:cs typeface="Arial" panose="020B0604020202020204" pitchFamily="34" charset="0"/>
            </a:endParaRPr>
          </a:p>
        </p:txBody>
      </p:sp>
      <p:sp>
        <p:nvSpPr>
          <p:cNvPr id="5" name="ZoneTexte 4">
            <a:extLst>
              <a:ext uri="{FF2B5EF4-FFF2-40B4-BE49-F238E27FC236}">
                <a16:creationId xmlns="" xmlns:a16="http://schemas.microsoft.com/office/drawing/2014/main" id="{5A3C709A-BC50-D9D6-2B40-A81BF2EEEF1E}"/>
              </a:ext>
            </a:extLst>
          </p:cNvPr>
          <p:cNvSpPr txBox="1"/>
          <p:nvPr/>
        </p:nvSpPr>
        <p:spPr>
          <a:xfrm>
            <a:off x="908720" y="1288272"/>
            <a:ext cx="10805822" cy="4571188"/>
          </a:xfrm>
          <a:prstGeom prst="rect">
            <a:avLst/>
          </a:prstGeom>
          <a:noFill/>
        </p:spPr>
        <p:txBody>
          <a:bodyPr wrap="square">
            <a:spAutoFit/>
          </a:bodyPr>
          <a:lstStyle/>
          <a:p>
            <a:pPr algn="just">
              <a:lnSpc>
                <a:spcPct val="115000"/>
              </a:lnSpc>
              <a:spcAft>
                <a:spcPts val="1000"/>
              </a:spcAft>
            </a:pPr>
            <a:r>
              <a:rPr lang="fr-FR" sz="1800" dirty="0">
                <a:effectLst/>
                <a:latin typeface="Calibri" panose="020F0502020204030204" pitchFamily="34" charset="0"/>
                <a:ea typeface="Calibri" panose="020F0502020204030204" pitchFamily="34" charset="0"/>
                <a:cs typeface="Calibri" panose="020F0502020204030204" pitchFamily="34" charset="0"/>
              </a:rPr>
              <a:t> </a:t>
            </a:r>
            <a:r>
              <a:rPr lang="fr-FR" sz="2400" dirty="0">
                <a:effectLst/>
                <a:latin typeface="Calibri" panose="020F0502020204030204" pitchFamily="34" charset="0"/>
                <a:ea typeface="Calibri" panose="020F0502020204030204" pitchFamily="34" charset="0"/>
                <a:cs typeface="Calibri" panose="020F0502020204030204" pitchFamily="34" charset="0"/>
              </a:rPr>
              <a:t>Le module "Langue française" est un module hybride. Il se présente sous deux formes complémentaires : l'une à distance sur la plateforme, l'autre en présentiel. </a:t>
            </a:r>
            <a:endParaRPr lang="fr-FR" sz="2400" dirty="0">
              <a:effectLst/>
              <a:latin typeface="Calibri" panose="020F0502020204030204" pitchFamily="34" charset="0"/>
              <a:ea typeface="Calibri" panose="020F0502020204030204" pitchFamily="34" charset="0"/>
              <a:cs typeface="Arial" panose="020B0604020202020204" pitchFamily="34" charset="0"/>
            </a:endParaRPr>
          </a:p>
          <a:p>
            <a:pPr algn="just">
              <a:lnSpc>
                <a:spcPct val="115000"/>
              </a:lnSpc>
              <a:spcAft>
                <a:spcPts val="1000"/>
              </a:spcAft>
            </a:pPr>
            <a:r>
              <a:rPr lang="fr-FR" sz="2400" dirty="0">
                <a:effectLst/>
                <a:latin typeface="Calibri" panose="020F0502020204030204" pitchFamily="34" charset="0"/>
                <a:ea typeface="Calibri" panose="020F0502020204030204" pitchFamily="34" charset="0"/>
                <a:cs typeface="Calibri" panose="020F0502020204030204" pitchFamily="34" charset="0"/>
              </a:rPr>
              <a:t>Sur la plateforme est proposé un programme de formation qui permettra à l’étudiant de travailler et d’approfondir toutes les compétences et connaissances linguistiques de la langue. Toutes les activités, ressources et exercices de la méthode y sont présents, permettant de lier intimement compréhension et production.</a:t>
            </a:r>
            <a:endParaRPr lang="fr-FR" sz="2400" dirty="0">
              <a:effectLst/>
              <a:latin typeface="Calibri" panose="020F0502020204030204" pitchFamily="34" charset="0"/>
              <a:ea typeface="Calibri" panose="020F0502020204030204" pitchFamily="34" charset="0"/>
              <a:cs typeface="Arial" panose="020B0604020202020204" pitchFamily="34" charset="0"/>
            </a:endParaRPr>
          </a:p>
          <a:p>
            <a:pPr algn="just">
              <a:lnSpc>
                <a:spcPct val="115000"/>
              </a:lnSpc>
              <a:spcAft>
                <a:spcPts val="1000"/>
              </a:spcAft>
            </a:pPr>
            <a:r>
              <a:rPr lang="fr-FR" sz="2400" dirty="0">
                <a:effectLst/>
                <a:latin typeface="Calibri" panose="020F0502020204030204" pitchFamily="34" charset="0"/>
                <a:ea typeface="Calibri" panose="020F0502020204030204" pitchFamily="34" charset="0"/>
                <a:cs typeface="Calibri" panose="020F0502020204030204" pitchFamily="34" charset="0"/>
              </a:rPr>
              <a:t>Les séances en présentiel se présentent sous forme de cours magistraux qui ne sont pas une reprise intégrale du contenu tel qu'il est présent sur la plateforme. C'est une occasion aussi bien pour approfondir certains points du contenu proposé qu'une opportunité d'interactions avec les professeurs.</a:t>
            </a:r>
            <a:endParaRPr lang="fr-FR" sz="24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 xmlns:p14="http://schemas.microsoft.com/office/powerpoint/2010/main" val="19575538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a:extLst>
              <a:ext uri="{FF2B5EF4-FFF2-40B4-BE49-F238E27FC236}">
                <a16:creationId xmlns="" xmlns:a16="http://schemas.microsoft.com/office/drawing/2014/main" id="{800FE940-F373-CF6D-C342-1456CF9D1913}"/>
              </a:ext>
            </a:extLst>
          </p:cNvPr>
          <p:cNvSpPr txBox="1"/>
          <p:nvPr/>
        </p:nvSpPr>
        <p:spPr>
          <a:xfrm>
            <a:off x="1234723" y="587829"/>
            <a:ext cx="6048955" cy="692049"/>
          </a:xfrm>
          <a:prstGeom prst="rect">
            <a:avLst/>
          </a:prstGeom>
          <a:noFill/>
        </p:spPr>
        <p:txBody>
          <a:bodyPr wrap="square">
            <a:spAutoFit/>
          </a:bodyPr>
          <a:lstStyle/>
          <a:p>
            <a:pPr algn="just">
              <a:lnSpc>
                <a:spcPct val="115000"/>
              </a:lnSpc>
              <a:spcAft>
                <a:spcPts val="1000"/>
              </a:spcAft>
            </a:pPr>
            <a:r>
              <a:rPr lang="fr-FR" sz="3600" b="1" dirty="0">
                <a:solidFill>
                  <a:schemeClr val="tx2">
                    <a:lumMod val="75000"/>
                    <a:lumOff val="25000"/>
                  </a:schemeClr>
                </a:solidFill>
                <a:effectLst/>
                <a:latin typeface="Calibri" panose="020F0502020204030204" pitchFamily="34" charset="0"/>
                <a:ea typeface="Calibri" panose="020F0502020204030204" pitchFamily="34" charset="0"/>
                <a:cs typeface="Calibri" panose="020F0502020204030204" pitchFamily="34" charset="0"/>
              </a:rPr>
              <a:t>Moyens pédagogiques </a:t>
            </a:r>
            <a:endParaRPr lang="fr-FR" sz="2800" dirty="0">
              <a:solidFill>
                <a:schemeClr val="tx2">
                  <a:lumMod val="75000"/>
                  <a:lumOff val="25000"/>
                </a:schemeClr>
              </a:solidFill>
              <a:effectLst/>
              <a:latin typeface="Calibri" panose="020F0502020204030204" pitchFamily="34" charset="0"/>
              <a:ea typeface="Calibri" panose="020F0502020204030204" pitchFamily="34" charset="0"/>
              <a:cs typeface="Arial" panose="020B0604020202020204" pitchFamily="34" charset="0"/>
            </a:endParaRPr>
          </a:p>
        </p:txBody>
      </p:sp>
      <p:sp>
        <p:nvSpPr>
          <p:cNvPr id="5" name="ZoneTexte 4">
            <a:extLst>
              <a:ext uri="{FF2B5EF4-FFF2-40B4-BE49-F238E27FC236}">
                <a16:creationId xmlns="" xmlns:a16="http://schemas.microsoft.com/office/drawing/2014/main" id="{08580F90-EEF4-293D-09DB-7279B79E4C84}"/>
              </a:ext>
            </a:extLst>
          </p:cNvPr>
          <p:cNvSpPr txBox="1"/>
          <p:nvPr/>
        </p:nvSpPr>
        <p:spPr>
          <a:xfrm>
            <a:off x="1171680" y="1979881"/>
            <a:ext cx="10193005" cy="2074414"/>
          </a:xfrm>
          <a:prstGeom prst="rect">
            <a:avLst/>
          </a:prstGeom>
          <a:noFill/>
        </p:spPr>
        <p:txBody>
          <a:bodyPr wrap="square">
            <a:spAutoFit/>
          </a:bodyPr>
          <a:lstStyle/>
          <a:p>
            <a:pPr algn="just">
              <a:lnSpc>
                <a:spcPct val="115000"/>
              </a:lnSpc>
              <a:spcAft>
                <a:spcPts val="1000"/>
              </a:spcAft>
            </a:pPr>
            <a:r>
              <a:rPr lang="fr-FR" sz="2800" dirty="0">
                <a:effectLst/>
                <a:latin typeface="Calibri" panose="020F0502020204030204" pitchFamily="34" charset="0"/>
                <a:ea typeface="Calibri" panose="020F0502020204030204" pitchFamily="34" charset="0"/>
                <a:cs typeface="Calibri" panose="020F0502020204030204" pitchFamily="34" charset="0"/>
              </a:rPr>
              <a:t>Les enseignements utilisent des moyens pédagogiques innovants tout en encourageant chez les étudiants la créativité et l’innovation, et ce, à travers </a:t>
            </a:r>
            <a:r>
              <a:rPr lang="fr-FR" sz="2800" dirty="0" smtClean="0">
                <a:effectLst/>
                <a:latin typeface="Calibri" panose="020F0502020204030204" pitchFamily="34" charset="0"/>
                <a:ea typeface="Calibri" panose="020F0502020204030204" pitchFamily="34" charset="0"/>
                <a:cs typeface="Calibri" panose="020F0502020204030204" pitchFamily="34" charset="0"/>
              </a:rPr>
              <a:t>le </a:t>
            </a:r>
            <a:r>
              <a:rPr lang="fr-FR" sz="2800" dirty="0">
                <a:effectLst/>
                <a:latin typeface="Calibri" panose="020F0502020204030204" pitchFamily="34" charset="0"/>
                <a:ea typeface="Calibri" panose="020F0502020204030204" pitchFamily="34" charset="0"/>
                <a:cs typeface="Calibri" panose="020F0502020204030204" pitchFamily="34" charset="0"/>
              </a:rPr>
              <a:t>suivi des étudiants et encadrement de qualité en matière de langue, d’expression et de rédaction. </a:t>
            </a:r>
            <a:endParaRPr lang="fr-FR" sz="28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 xmlns:p14="http://schemas.microsoft.com/office/powerpoint/2010/main" val="37080347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a:extLst>
              <a:ext uri="{FF2B5EF4-FFF2-40B4-BE49-F238E27FC236}">
                <a16:creationId xmlns="" xmlns:a16="http://schemas.microsoft.com/office/drawing/2014/main" id="{3589811A-15F5-834F-A3DD-411909886936}"/>
              </a:ext>
            </a:extLst>
          </p:cNvPr>
          <p:cNvSpPr txBox="1"/>
          <p:nvPr/>
        </p:nvSpPr>
        <p:spPr>
          <a:xfrm>
            <a:off x="1278741" y="454792"/>
            <a:ext cx="6094674" cy="692049"/>
          </a:xfrm>
          <a:prstGeom prst="rect">
            <a:avLst/>
          </a:prstGeom>
          <a:noFill/>
        </p:spPr>
        <p:txBody>
          <a:bodyPr wrap="square">
            <a:spAutoFit/>
          </a:bodyPr>
          <a:lstStyle/>
          <a:p>
            <a:pPr algn="just">
              <a:lnSpc>
                <a:spcPct val="115000"/>
              </a:lnSpc>
              <a:spcAft>
                <a:spcPts val="1000"/>
              </a:spcAft>
            </a:pPr>
            <a:r>
              <a:rPr lang="fr-FR" sz="3600" b="1" dirty="0">
                <a:solidFill>
                  <a:schemeClr val="tx2">
                    <a:lumMod val="75000"/>
                    <a:lumOff val="25000"/>
                  </a:schemeClr>
                </a:solidFill>
                <a:effectLst/>
                <a:latin typeface="Calibri" panose="020F0502020204030204" pitchFamily="34" charset="0"/>
                <a:ea typeface="Calibri" panose="020F0502020204030204" pitchFamily="34" charset="0"/>
                <a:cs typeface="Arial" panose="020B0604020202020204" pitchFamily="34" charset="0"/>
              </a:rPr>
              <a:t>Modalités d’évaluation</a:t>
            </a:r>
            <a:r>
              <a:rPr lang="fr-FR" sz="3600" dirty="0">
                <a:solidFill>
                  <a:schemeClr val="tx2">
                    <a:lumMod val="75000"/>
                    <a:lumOff val="25000"/>
                  </a:schemeClr>
                </a:solidFill>
                <a:effectLst/>
                <a:latin typeface="Calibri" panose="020F0502020204030204" pitchFamily="34" charset="0"/>
                <a:ea typeface="Calibri" panose="020F0502020204030204" pitchFamily="34" charset="0"/>
                <a:cs typeface="Arial" panose="020B0604020202020204" pitchFamily="34" charset="0"/>
              </a:rPr>
              <a:t> </a:t>
            </a:r>
          </a:p>
        </p:txBody>
      </p:sp>
      <p:sp>
        <p:nvSpPr>
          <p:cNvPr id="5" name="ZoneTexte 4">
            <a:extLst>
              <a:ext uri="{FF2B5EF4-FFF2-40B4-BE49-F238E27FC236}">
                <a16:creationId xmlns="" xmlns:a16="http://schemas.microsoft.com/office/drawing/2014/main" id="{4B6B8BD1-1F83-CE0D-E6DA-FC390942BBA6}"/>
              </a:ext>
            </a:extLst>
          </p:cNvPr>
          <p:cNvSpPr txBox="1"/>
          <p:nvPr/>
        </p:nvSpPr>
        <p:spPr>
          <a:xfrm>
            <a:off x="1195536" y="1704483"/>
            <a:ext cx="10145864" cy="3018903"/>
          </a:xfrm>
          <a:prstGeom prst="rect">
            <a:avLst/>
          </a:prstGeom>
          <a:noFill/>
        </p:spPr>
        <p:txBody>
          <a:bodyPr wrap="square">
            <a:spAutoFit/>
          </a:bodyPr>
          <a:lstStyle/>
          <a:p>
            <a:pPr algn="just">
              <a:lnSpc>
                <a:spcPct val="115000"/>
              </a:lnSpc>
              <a:spcAft>
                <a:spcPts val="1000"/>
              </a:spcAft>
            </a:pPr>
            <a:r>
              <a:rPr lang="fr-FR" sz="3200" dirty="0">
                <a:effectLst/>
                <a:latin typeface="Calibri" panose="020F0502020204030204" pitchFamily="34" charset="0"/>
                <a:ea typeface="Calibri" panose="020F0502020204030204" pitchFamily="34" charset="0"/>
                <a:cs typeface="Arial" panose="020B0604020202020204" pitchFamily="34" charset="0"/>
              </a:rPr>
              <a:t>La note finale du module "Langue française" comporte deux notes: </a:t>
            </a:r>
          </a:p>
          <a:p>
            <a:pPr marL="342900" lvl="0" indent="-342900" algn="just">
              <a:lnSpc>
                <a:spcPct val="115000"/>
              </a:lnSpc>
              <a:buFont typeface="Wingdings" panose="05000000000000000000" pitchFamily="2" charset="2"/>
              <a:buChar char=""/>
            </a:pPr>
            <a:r>
              <a:rPr lang="fr-FR" sz="3200" dirty="0">
                <a:effectLst/>
                <a:latin typeface="Calibri" panose="020F0502020204030204" pitchFamily="34" charset="0"/>
                <a:ea typeface="Calibri" panose="020F0502020204030204" pitchFamily="34" charset="0"/>
                <a:cs typeface="Arial" panose="020B0604020202020204" pitchFamily="34" charset="0"/>
              </a:rPr>
              <a:t>L'examen final : 60 %</a:t>
            </a:r>
          </a:p>
          <a:p>
            <a:pPr marL="342900" lvl="0" indent="-342900" algn="just">
              <a:lnSpc>
                <a:spcPct val="115000"/>
              </a:lnSpc>
              <a:spcAft>
                <a:spcPts val="1000"/>
              </a:spcAft>
              <a:buFont typeface="Wingdings" panose="05000000000000000000" pitchFamily="2" charset="2"/>
              <a:buChar char=""/>
            </a:pPr>
            <a:r>
              <a:rPr lang="fr-FR" sz="3200" dirty="0">
                <a:effectLst/>
                <a:latin typeface="Calibri" panose="020F0502020204030204" pitchFamily="34" charset="0"/>
                <a:ea typeface="Calibri" panose="020F0502020204030204" pitchFamily="34" charset="0"/>
                <a:cs typeface="Arial" panose="020B0604020202020204" pitchFamily="34" charset="0"/>
              </a:rPr>
              <a:t>Les contrôles continus : 40% (activités, quiz, devoirs, présentations, micro-tâches et la participation).</a:t>
            </a:r>
          </a:p>
        </p:txBody>
      </p:sp>
    </p:spTree>
    <p:extLst>
      <p:ext uri="{BB962C8B-B14F-4D97-AF65-F5344CB8AC3E}">
        <p14:creationId xmlns="" xmlns:p14="http://schemas.microsoft.com/office/powerpoint/2010/main" val="41178682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 1" descr="Stickman Mignon Jouant L'émoticône De Football PNG , Charmant,  Correspondance, Jouer Au Football Fichier PNG et PSD pour le téléchargement  libre"/>
          <p:cNvPicPr/>
          <p:nvPr/>
        </p:nvPicPr>
        <p:blipFill>
          <a:blip r:embed="rId2"/>
          <a:srcRect/>
          <a:stretch>
            <a:fillRect/>
          </a:stretch>
        </p:blipFill>
        <p:spPr bwMode="auto">
          <a:xfrm>
            <a:off x="4362994" y="2142308"/>
            <a:ext cx="3357154" cy="3148149"/>
          </a:xfrm>
          <a:prstGeom prst="rect">
            <a:avLst/>
          </a:prstGeom>
          <a:noFill/>
          <a:ln w="9525">
            <a:noFill/>
            <a:miter lim="800000"/>
            <a:headEnd/>
            <a:tailEnd/>
          </a:ln>
        </p:spPr>
      </p:pic>
      <p:sp>
        <p:nvSpPr>
          <p:cNvPr id="4" name="Rectangle 3"/>
          <p:cNvSpPr/>
          <p:nvPr/>
        </p:nvSpPr>
        <p:spPr>
          <a:xfrm>
            <a:off x="2883653" y="942592"/>
            <a:ext cx="6555321" cy="923330"/>
          </a:xfrm>
          <a:prstGeom prst="rect">
            <a:avLst/>
          </a:prstGeom>
          <a:noFill/>
        </p:spPr>
        <p:txBody>
          <a:bodyPr wrap="none" lIns="91440" tIns="45720" rIns="91440" bIns="45720">
            <a:spAutoFit/>
          </a:bodyPr>
          <a:lstStyle/>
          <a:p>
            <a:pPr algn="ctr"/>
            <a:r>
              <a:rPr lang="fr-FR" sz="5400" b="1" cap="none" spc="0" dirty="0" smtClean="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outerShdw blurRad="41275" dist="12700" dir="12000000" algn="tl" rotWithShape="0">
                    <a:srgbClr val="000000">
                      <a:alpha val="40000"/>
                    </a:srgbClr>
                  </a:outerShdw>
                </a:effectLst>
              </a:rPr>
              <a:t>A VOUS DE JOUER</a:t>
            </a:r>
            <a:endParaRPr lang="fr-FR" sz="5400" b="1" cap="none" spc="0" dirty="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outerShdw blurRad="41275" dist="12700" dir="12000000" algn="tl" rotWithShape="0">
                  <a:srgbClr val="000000">
                    <a:alpha val="40000"/>
                  </a:srgbClr>
                </a:outerShdw>
              </a:effectLst>
            </a:endParaRPr>
          </a:p>
        </p:txBody>
      </p:sp>
    </p:spTree>
  </p:cSld>
  <p:clrMapOvr>
    <a:masterClrMapping/>
  </p:clrMapOvr>
</p:sld>
</file>

<file path=ppt/theme/theme1.xml><?xml version="1.0" encoding="utf-8"?>
<a:theme xmlns:a="http://schemas.openxmlformats.org/drawingml/2006/main" name="Badge">
  <a:themeElements>
    <a:clrScheme name="Badge">
      <a:dk1>
        <a:sysClr val="windowText" lastClr="000000"/>
      </a:dk1>
      <a:lt1>
        <a:sysClr val="window" lastClr="FFFFFF"/>
      </a:lt1>
      <a:dk2>
        <a:srgbClr val="2A1A00"/>
      </a:dk2>
      <a:lt2>
        <a:srgbClr val="F3F3F2"/>
      </a:lt2>
      <a:accent1>
        <a:srgbClr val="F8B323"/>
      </a:accent1>
      <a:accent2>
        <a:srgbClr val="656A59"/>
      </a:accent2>
      <a:accent3>
        <a:srgbClr val="46B2B5"/>
      </a:accent3>
      <a:accent4>
        <a:srgbClr val="8CAA7E"/>
      </a:accent4>
      <a:accent5>
        <a:srgbClr val="D36F68"/>
      </a:accent5>
      <a:accent6>
        <a:srgbClr val="826276"/>
      </a:accent6>
      <a:hlink>
        <a:srgbClr val="46B2B5"/>
      </a:hlink>
      <a:folHlink>
        <a:srgbClr val="A46694"/>
      </a:folHlink>
    </a:clrScheme>
    <a:fontScheme name="Badge">
      <a:majorFont>
        <a:latin typeface="Impact"/>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ill Sans MT"/>
        <a:ea typeface=""/>
        <a:cs typeface=""/>
        <a:font script="Grek" typeface="Corbel"/>
        <a:font script="Cyrl" typeface="Corbel"/>
        <a:font script="Jpan" typeface="メイリオ"/>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Badge">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12700" cap="flat" cmpd="sng" algn="in">
          <a:solidFill>
            <a:schemeClr val="phClr"/>
          </a:solidFill>
          <a:prstDash val="solid"/>
        </a:ln>
        <a:ln w="50800" cap="flat" cmpd="sng" algn="in">
          <a:solidFill>
            <a:schemeClr val="phClr"/>
          </a:solidFill>
          <a:prstDash val="solid"/>
        </a:ln>
      </a:lnStyleLst>
      <a:effectStyleLst>
        <a:effectStyle>
          <a:effectLst/>
        </a:effectStyle>
        <a:effectStyle>
          <a:effectLst/>
        </a:effectStyle>
        <a:effectStyle>
          <a:effectLst>
            <a:outerShdw blurRad="38100" dist="25400" dir="5400000" algn="ctr" rotWithShape="0">
              <a:srgbClr val="000000">
                <a:alpha val="2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Badge" id="{71A07785-5930-41D4-9A83-E23602B48E98}" vid="{771EA782-DFA6-45B1-AEA3-661F1715B310}"/>
    </a:ext>
  </a:extLst>
</a:theme>
</file>

<file path=docProps/app.xml><?xml version="1.0" encoding="utf-8"?>
<Properties xmlns="http://schemas.openxmlformats.org/officeDocument/2006/extended-properties" xmlns:vt="http://schemas.openxmlformats.org/officeDocument/2006/docPropsVTypes">
  <Template>TM10001106[[fn=Badge]]</Template>
  <TotalTime>144</TotalTime>
  <Words>321</Words>
  <Application>Microsoft Office PowerPoint</Application>
  <PresentationFormat>Personnalisé</PresentationFormat>
  <Paragraphs>20</Paragraphs>
  <Slides>7</Slides>
  <Notes>0</Notes>
  <HiddenSlides>0</HiddenSlides>
  <MMClips>0</MMClips>
  <ScaleCrop>false</ScaleCrop>
  <HeadingPairs>
    <vt:vector size="4" baseType="variant">
      <vt:variant>
        <vt:lpstr>Thème</vt:lpstr>
      </vt:variant>
      <vt:variant>
        <vt:i4>1</vt:i4>
      </vt:variant>
      <vt:variant>
        <vt:lpstr>Titres des diapositives</vt:lpstr>
      </vt:variant>
      <vt:variant>
        <vt:i4>7</vt:i4>
      </vt:variant>
    </vt:vector>
  </HeadingPairs>
  <TitlesOfParts>
    <vt:vector size="8" baseType="lpstr">
      <vt:lpstr>Badge</vt:lpstr>
      <vt:lpstr>Présentation générale du module Langue étrangère: Français </vt:lpstr>
      <vt:lpstr>Diapositive 2</vt:lpstr>
      <vt:lpstr>Diapositive 3</vt:lpstr>
      <vt:lpstr>Diapositive 4</vt:lpstr>
      <vt:lpstr>Diapositive 5</vt:lpstr>
      <vt:lpstr>Diapositive 6</vt:lpstr>
      <vt:lpstr>Diapositive 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générale du module S5</dc:title>
  <dc:creator>hp</dc:creator>
  <cp:lastModifiedBy>MINA</cp:lastModifiedBy>
  <cp:revision>3</cp:revision>
  <dcterms:created xsi:type="dcterms:W3CDTF">2023-09-26T12:21:10Z</dcterms:created>
  <dcterms:modified xsi:type="dcterms:W3CDTF">2023-09-27T21:38:25Z</dcterms:modified>
</cp:coreProperties>
</file>